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5" r:id="rId1"/>
  </p:sldMasterIdLst>
  <p:notesMasterIdLst>
    <p:notesMasterId r:id="rId22"/>
  </p:notesMasterIdLst>
  <p:sldIdLst>
    <p:sldId id="256" r:id="rId2"/>
    <p:sldId id="268" r:id="rId3"/>
    <p:sldId id="267" r:id="rId4"/>
    <p:sldId id="269" r:id="rId5"/>
    <p:sldId id="280" r:id="rId6"/>
    <p:sldId id="281" r:id="rId7"/>
    <p:sldId id="282" r:id="rId8"/>
    <p:sldId id="271" r:id="rId9"/>
    <p:sldId id="273" r:id="rId10"/>
    <p:sldId id="274" r:id="rId11"/>
    <p:sldId id="283" r:id="rId12"/>
    <p:sldId id="284" r:id="rId13"/>
    <p:sldId id="264" r:id="rId14"/>
    <p:sldId id="277" r:id="rId15"/>
    <p:sldId id="279" r:id="rId16"/>
    <p:sldId id="286" r:id="rId17"/>
    <p:sldId id="285" r:id="rId18"/>
    <p:sldId id="287" r:id="rId19"/>
    <p:sldId id="278" r:id="rId20"/>
    <p:sldId id="289" r:id="rId21"/>
  </p:sldIdLst>
  <p:sldSz cx="19010313" cy="10693400"/>
  <p:notesSz cx="7556500" cy="10693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4" userDrawn="1">
          <p15:clr>
            <a:srgbClr val="A4A3A4"/>
          </p15:clr>
        </p15:guide>
        <p15:guide id="2" pos="612" userDrawn="1">
          <p15:clr>
            <a:srgbClr val="A4A3A4"/>
          </p15:clr>
        </p15:guide>
        <p15:guide id="3" pos="4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EF3"/>
    <a:srgbClr val="FFA100"/>
    <a:srgbClr val="FFBF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3657" autoAdjust="0"/>
    <p:restoredTop sz="94660"/>
  </p:normalViewPr>
  <p:slideViewPr>
    <p:cSldViewPr>
      <p:cViewPr varScale="1">
        <p:scale>
          <a:sx n="34" d="100"/>
          <a:sy n="34" d="100"/>
        </p:scale>
        <p:origin x="82" y="677"/>
      </p:cViewPr>
      <p:guideLst>
        <p:guide orient="horz" pos="344"/>
        <p:guide pos="612"/>
        <p:guide pos="42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A2BF3456-A29E-41FE-BFB7-B24F24BEE47B}" type="datetimeFigureOut">
              <a:rPr lang="cs-CZ" smtClean="0"/>
              <a:t>01.05.2024</a:t>
            </a:fld>
            <a:endParaRPr lang="cs-CZ"/>
          </a:p>
        </p:txBody>
      </p:sp>
      <p:sp>
        <p:nvSpPr>
          <p:cNvPr id="4" name="Slide Image Placeholder 3"/>
          <p:cNvSpPr>
            <a:spLocks noGrp="1" noRot="1" noChangeAspect="1"/>
          </p:cNvSpPr>
          <p:nvPr>
            <p:ph type="sldImg" idx="2"/>
          </p:nvPr>
        </p:nvSpPr>
        <p:spPr>
          <a:xfrm>
            <a:off x="571500" y="1336675"/>
            <a:ext cx="6413500" cy="3608388"/>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DD95B543-0236-4AEE-9F15-C7CF1150485F}" type="slidenum">
              <a:rPr lang="cs-CZ" smtClean="0"/>
              <a:t>‹#›</a:t>
            </a:fld>
            <a:endParaRPr lang="cs-CZ"/>
          </a:p>
        </p:txBody>
      </p:sp>
    </p:spTree>
    <p:extLst>
      <p:ext uri="{BB962C8B-B14F-4D97-AF65-F5344CB8AC3E}">
        <p14:creationId xmlns:p14="http://schemas.microsoft.com/office/powerpoint/2010/main" val="5225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s-CZ"/>
          </a:p>
        </p:txBody>
      </p:sp>
      <p:sp>
        <p:nvSpPr>
          <p:cNvPr id="4" name="Slide Number Placeholder 3"/>
          <p:cNvSpPr>
            <a:spLocks noGrp="1"/>
          </p:cNvSpPr>
          <p:nvPr>
            <p:ph type="sldNum" sz="quarter" idx="5"/>
          </p:nvPr>
        </p:nvSpPr>
        <p:spPr/>
        <p:txBody>
          <a:bodyPr/>
          <a:lstStyle/>
          <a:p>
            <a:fld id="{DD95B543-0236-4AEE-9F15-C7CF1150485F}" type="slidenum">
              <a:rPr lang="cs-CZ" smtClean="0"/>
              <a:t>1</a:t>
            </a:fld>
            <a:endParaRPr lang="cs-CZ"/>
          </a:p>
        </p:txBody>
      </p:sp>
    </p:spTree>
    <p:extLst>
      <p:ext uri="{BB962C8B-B14F-4D97-AF65-F5344CB8AC3E}">
        <p14:creationId xmlns:p14="http://schemas.microsoft.com/office/powerpoint/2010/main" val="440733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445619" y="6960577"/>
            <a:ext cx="14257735" cy="2559508"/>
          </a:xfrm>
        </p:spPr>
        <p:txBody>
          <a:bodyPr wrap="none" anchor="t">
            <a:normAutofit/>
          </a:bodyPr>
          <a:lstStyle>
            <a:lvl1pPr algn="r">
              <a:defRPr sz="14968" b="0" spc="-468">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3445618" y="5760489"/>
            <a:ext cx="14257735" cy="1175720"/>
          </a:xfrm>
        </p:spPr>
        <p:txBody>
          <a:bodyPr anchor="b">
            <a:normAutofit/>
          </a:bodyPr>
          <a:lstStyle>
            <a:lvl1pPr marL="0" indent="0" algn="r">
              <a:buNone/>
              <a:defRPr sz="4989"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712866" indent="0" algn="ctr">
              <a:buNone/>
              <a:defRPr sz="3118"/>
            </a:lvl2pPr>
            <a:lvl3pPr marL="1425732" indent="0" algn="ctr">
              <a:buNone/>
              <a:defRPr sz="2807"/>
            </a:lvl3pPr>
            <a:lvl4pPr marL="2138599" indent="0" algn="ctr">
              <a:buNone/>
              <a:defRPr sz="2495"/>
            </a:lvl4pPr>
            <a:lvl5pPr marL="2851465" indent="0" algn="ctr">
              <a:buNone/>
              <a:defRPr sz="2495"/>
            </a:lvl5pPr>
            <a:lvl6pPr marL="3564331" indent="0" algn="ctr">
              <a:buNone/>
              <a:defRPr sz="2495"/>
            </a:lvl6pPr>
            <a:lvl7pPr marL="4277197" indent="0" algn="ctr">
              <a:buNone/>
              <a:defRPr sz="2495"/>
            </a:lvl7pPr>
            <a:lvl8pPr marL="4990064" indent="0" algn="ctr">
              <a:buNone/>
              <a:defRPr sz="2495"/>
            </a:lvl8pPr>
            <a:lvl9pPr marL="5702930" indent="0" algn="ctr">
              <a:buNone/>
              <a:defRPr sz="2495"/>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5/1/2024</a:t>
            </a:fld>
            <a:endParaRPr lang="en-US"/>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3708884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09435" y="6809535"/>
            <a:ext cx="16396395" cy="1277587"/>
          </a:xfrm>
        </p:spPr>
        <p:txBody>
          <a:bodyPr anchor="b"/>
          <a:lstStyle>
            <a:lvl1pPr>
              <a:defRPr sz="4989"/>
            </a:lvl1pPr>
          </a:lstStyle>
          <a:p>
            <a:r>
              <a:rPr lang="en-US"/>
              <a:t>Click to edit Master title style</a:t>
            </a:r>
            <a:endParaRPr lang="en-US" dirty="0"/>
          </a:p>
        </p:txBody>
      </p:sp>
      <p:sp>
        <p:nvSpPr>
          <p:cNvPr id="3" name="Picture Placeholder 2"/>
          <p:cNvSpPr>
            <a:spLocks noGrp="1" noChangeAspect="1"/>
          </p:cNvSpPr>
          <p:nvPr>
            <p:ph type="pic" idx="1"/>
          </p:nvPr>
        </p:nvSpPr>
        <p:spPr>
          <a:xfrm>
            <a:off x="1309435" y="1539652"/>
            <a:ext cx="16396395" cy="5269883"/>
          </a:xfrm>
        </p:spPr>
        <p:txBody>
          <a:bodyPr anchor="t"/>
          <a:lstStyle>
            <a:lvl1pPr marL="0" indent="0">
              <a:buNone/>
              <a:defRPr sz="4989"/>
            </a:lvl1pPr>
            <a:lvl2pPr marL="712866" indent="0">
              <a:buNone/>
              <a:defRPr sz="4366"/>
            </a:lvl2pPr>
            <a:lvl3pPr marL="1425732" indent="0">
              <a:buNone/>
              <a:defRPr sz="3742"/>
            </a:lvl3pPr>
            <a:lvl4pPr marL="2138599" indent="0">
              <a:buNone/>
              <a:defRPr sz="3118"/>
            </a:lvl4pPr>
            <a:lvl5pPr marL="2851465" indent="0">
              <a:buNone/>
              <a:defRPr sz="3118"/>
            </a:lvl5pPr>
            <a:lvl6pPr marL="3564331" indent="0">
              <a:buNone/>
              <a:defRPr sz="3118"/>
            </a:lvl6pPr>
            <a:lvl7pPr marL="4277197" indent="0">
              <a:buNone/>
              <a:defRPr sz="3118"/>
            </a:lvl7pPr>
            <a:lvl8pPr marL="4990064" indent="0">
              <a:buNone/>
              <a:defRPr sz="3118"/>
            </a:lvl8pPr>
            <a:lvl9pPr marL="5702930" indent="0">
              <a:buNone/>
              <a:defRPr sz="3118"/>
            </a:lvl9pPr>
          </a:lstStyle>
          <a:p>
            <a:r>
              <a:rPr lang="en-US"/>
              <a:t>Click icon to add picture</a:t>
            </a:r>
            <a:endParaRPr lang="en-US" dirty="0"/>
          </a:p>
        </p:txBody>
      </p:sp>
      <p:sp>
        <p:nvSpPr>
          <p:cNvPr id="4" name="Text Placeholder 3"/>
          <p:cNvSpPr>
            <a:spLocks noGrp="1"/>
          </p:cNvSpPr>
          <p:nvPr>
            <p:ph type="body" sz="half" idx="2"/>
          </p:nvPr>
        </p:nvSpPr>
        <p:spPr>
          <a:xfrm>
            <a:off x="1309435" y="8087123"/>
            <a:ext cx="16393919" cy="1064151"/>
          </a:xfrm>
        </p:spPr>
        <p:txBody>
          <a:bodyPr/>
          <a:lstStyle>
            <a:lvl1pPr marL="0" indent="0">
              <a:buNone/>
              <a:defRPr sz="2495">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923181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9435" y="569324"/>
            <a:ext cx="16396395" cy="5510959"/>
          </a:xfrm>
        </p:spPr>
        <p:txBody>
          <a:bodyPr anchor="ctr"/>
          <a:lstStyle>
            <a:lvl1pPr>
              <a:defRPr sz="4989"/>
            </a:lvl1pPr>
          </a:lstStyle>
          <a:p>
            <a:r>
              <a:rPr lang="en-US"/>
              <a:t>Click to edit Master title style</a:t>
            </a:r>
            <a:endParaRPr lang="en-US" dirty="0"/>
          </a:p>
        </p:txBody>
      </p:sp>
      <p:sp>
        <p:nvSpPr>
          <p:cNvPr id="4" name="Text Placeholder 3"/>
          <p:cNvSpPr>
            <a:spLocks noGrp="1"/>
          </p:cNvSpPr>
          <p:nvPr>
            <p:ph type="body" sz="half" idx="2"/>
          </p:nvPr>
        </p:nvSpPr>
        <p:spPr>
          <a:xfrm>
            <a:off x="1309435" y="7000137"/>
            <a:ext cx="16393919" cy="2341736"/>
          </a:xfrm>
        </p:spPr>
        <p:txBody>
          <a:bodyPr anchor="ctr"/>
          <a:lstStyle>
            <a:lvl1pPr marL="0" indent="0">
              <a:buNone/>
              <a:defRPr sz="2495"/>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4804351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54999" y="569325"/>
            <a:ext cx="14505268" cy="4666713"/>
          </a:xfrm>
        </p:spPr>
        <p:txBody>
          <a:bodyPr anchor="ctr"/>
          <a:lstStyle>
            <a:lvl1pPr>
              <a:defRPr sz="6860"/>
            </a:lvl1pPr>
          </a:lstStyle>
          <a:p>
            <a:r>
              <a:rPr lang="en-US"/>
              <a:t>Click to edit Master title style</a:t>
            </a:r>
            <a:endParaRPr lang="en-US" dirty="0"/>
          </a:p>
        </p:txBody>
      </p:sp>
      <p:sp>
        <p:nvSpPr>
          <p:cNvPr id="12" name="Text Placeholder 3"/>
          <p:cNvSpPr>
            <a:spLocks noGrp="1"/>
          </p:cNvSpPr>
          <p:nvPr>
            <p:ph type="body" sz="half" idx="13"/>
          </p:nvPr>
        </p:nvSpPr>
        <p:spPr>
          <a:xfrm>
            <a:off x="2682906" y="5247776"/>
            <a:ext cx="13646977" cy="855983"/>
          </a:xfrm>
        </p:spPr>
        <p:txBody>
          <a:bodyPr anchor="t">
            <a:normAutofit/>
          </a:bodyPr>
          <a:lstStyle>
            <a:lvl1pPr marL="0" indent="0">
              <a:buNone/>
              <a:defRPr sz="2183"/>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4" name="Text Placeholder 3"/>
          <p:cNvSpPr>
            <a:spLocks noGrp="1"/>
          </p:cNvSpPr>
          <p:nvPr>
            <p:ph type="body" sz="half" idx="2"/>
          </p:nvPr>
        </p:nvSpPr>
        <p:spPr>
          <a:xfrm>
            <a:off x="1306959" y="7019363"/>
            <a:ext cx="16391443" cy="2322510"/>
          </a:xfrm>
        </p:spPr>
        <p:txBody>
          <a:bodyPr anchor="ctr">
            <a:normAutofit/>
          </a:bodyPr>
          <a:lstStyle>
            <a:lvl1pPr marL="0" indent="0">
              <a:buNone/>
              <a:defRPr sz="2495"/>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
        <p:nvSpPr>
          <p:cNvPr id="9" name="TextBox 8"/>
          <p:cNvSpPr txBox="1"/>
          <p:nvPr/>
        </p:nvSpPr>
        <p:spPr>
          <a:xfrm>
            <a:off x="1732389" y="1226863"/>
            <a:ext cx="950516" cy="911817"/>
          </a:xfrm>
          <a:prstGeom prst="rect">
            <a:avLst/>
          </a:prstGeom>
        </p:spPr>
        <p:txBody>
          <a:bodyPr vert="horz" lIns="142577" tIns="71289" rIns="142577" bIns="71289"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2474" dirty="0">
                <a:solidFill>
                  <a:schemeClr val="tx1"/>
                </a:solidFill>
                <a:effectLst/>
              </a:rPr>
              <a:t>“</a:t>
            </a:r>
          </a:p>
        </p:txBody>
      </p:sp>
      <p:sp>
        <p:nvSpPr>
          <p:cNvPr id="10" name="TextBox 9"/>
          <p:cNvSpPr txBox="1"/>
          <p:nvPr/>
        </p:nvSpPr>
        <p:spPr>
          <a:xfrm>
            <a:off x="16275104" y="4277360"/>
            <a:ext cx="950516" cy="911817"/>
          </a:xfrm>
          <a:prstGeom prst="rect">
            <a:avLst/>
          </a:prstGeom>
        </p:spPr>
        <p:txBody>
          <a:bodyPr vert="horz" lIns="142577" tIns="71289" rIns="142577" bIns="71289"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474" dirty="0">
                <a:solidFill>
                  <a:schemeClr val="tx1"/>
                </a:solidFill>
                <a:effectLst/>
              </a:rPr>
              <a:t>”</a:t>
            </a:r>
          </a:p>
        </p:txBody>
      </p:sp>
    </p:spTree>
    <p:extLst>
      <p:ext uri="{BB962C8B-B14F-4D97-AF65-F5344CB8AC3E}">
        <p14:creationId xmlns:p14="http://schemas.microsoft.com/office/powerpoint/2010/main" val="3435654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09435" y="3628346"/>
            <a:ext cx="16396395" cy="3916602"/>
          </a:xfrm>
        </p:spPr>
        <p:txBody>
          <a:bodyPr anchor="b">
            <a:normAutofit/>
          </a:bodyPr>
          <a:lstStyle>
            <a:lvl1pPr>
              <a:defRPr sz="8420"/>
            </a:lvl1pPr>
          </a:lstStyle>
          <a:p>
            <a:r>
              <a:rPr lang="en-US"/>
              <a:t>Click to edit Master title style</a:t>
            </a:r>
            <a:endParaRPr lang="en-US" dirty="0"/>
          </a:p>
        </p:txBody>
      </p:sp>
      <p:sp>
        <p:nvSpPr>
          <p:cNvPr id="4" name="Text Placeholder 3"/>
          <p:cNvSpPr>
            <a:spLocks noGrp="1"/>
          </p:cNvSpPr>
          <p:nvPr>
            <p:ph type="body" sz="half" idx="2"/>
          </p:nvPr>
        </p:nvSpPr>
        <p:spPr>
          <a:xfrm>
            <a:off x="1309435" y="7563313"/>
            <a:ext cx="16393919" cy="1778560"/>
          </a:xfrm>
        </p:spPr>
        <p:txBody>
          <a:bodyPr anchor="t"/>
          <a:lstStyle>
            <a:lvl1pPr marL="0" indent="0">
              <a:buNone/>
              <a:defRPr sz="2495"/>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2684970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306959" y="569326"/>
            <a:ext cx="16396395" cy="2066896"/>
          </a:xfrm>
        </p:spPr>
        <p:txBody>
          <a:bodyPr/>
          <a:lstStyle/>
          <a:p>
            <a:r>
              <a:rPr lang="en-US"/>
              <a:t>Click to edit Master title style</a:t>
            </a:r>
            <a:endParaRPr lang="en-US" dirty="0"/>
          </a:p>
        </p:txBody>
      </p:sp>
      <p:sp>
        <p:nvSpPr>
          <p:cNvPr id="7" name="Text Placeholder 2"/>
          <p:cNvSpPr>
            <a:spLocks noGrp="1"/>
          </p:cNvSpPr>
          <p:nvPr>
            <p:ph type="body" idx="1"/>
          </p:nvPr>
        </p:nvSpPr>
        <p:spPr>
          <a:xfrm>
            <a:off x="2085150" y="2940685"/>
            <a:ext cx="4594886" cy="898542"/>
          </a:xfrm>
        </p:spPr>
        <p:txBody>
          <a:bodyPr anchor="b">
            <a:noAutofit/>
          </a:bodyPr>
          <a:lstStyle>
            <a:lvl1pPr marL="0" indent="0">
              <a:buNone/>
              <a:defRPr sz="3742"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8" name="Text Placeholder 3"/>
          <p:cNvSpPr>
            <a:spLocks noGrp="1"/>
          </p:cNvSpPr>
          <p:nvPr>
            <p:ph type="body" sz="half" idx="15"/>
          </p:nvPr>
        </p:nvSpPr>
        <p:spPr>
          <a:xfrm>
            <a:off x="2115580" y="4010025"/>
            <a:ext cx="4564455" cy="5596709"/>
          </a:xfrm>
        </p:spPr>
        <p:txBody>
          <a:bodyPr anchor="t">
            <a:normAutofit/>
          </a:bodyPr>
          <a:lstStyle>
            <a:lvl1pPr marL="0" indent="0">
              <a:buNone/>
              <a:defRPr sz="2183"/>
            </a:lvl1pPr>
            <a:lvl2pPr marL="712866" indent="0">
              <a:buNone/>
              <a:defRPr sz="1871"/>
            </a:lvl2pPr>
            <a:lvl3pPr marL="1425732" indent="0">
              <a:buNone/>
              <a:defRPr sz="1559"/>
            </a:lvl3pPr>
            <a:lvl4pPr marL="2138599" indent="0">
              <a:buNone/>
              <a:defRPr sz="1403"/>
            </a:lvl4pPr>
            <a:lvl5pPr marL="2851465" indent="0">
              <a:buNone/>
              <a:defRPr sz="1403"/>
            </a:lvl5pPr>
            <a:lvl6pPr marL="3564331" indent="0">
              <a:buNone/>
              <a:defRPr sz="1403"/>
            </a:lvl6pPr>
            <a:lvl7pPr marL="4277197" indent="0">
              <a:buNone/>
              <a:defRPr sz="1403"/>
            </a:lvl7pPr>
            <a:lvl8pPr marL="4990064" indent="0">
              <a:buNone/>
              <a:defRPr sz="1403"/>
            </a:lvl8pPr>
            <a:lvl9pPr marL="5702930" indent="0">
              <a:buNone/>
              <a:defRPr sz="1403"/>
            </a:lvl9pPr>
          </a:lstStyle>
          <a:p>
            <a:pPr lvl="0"/>
            <a:r>
              <a:rPr lang="en-US"/>
              <a:t>Click to edit Master text styles</a:t>
            </a:r>
          </a:p>
        </p:txBody>
      </p:sp>
      <p:sp>
        <p:nvSpPr>
          <p:cNvPr id="9" name="Text Placeholder 4"/>
          <p:cNvSpPr>
            <a:spLocks noGrp="1"/>
          </p:cNvSpPr>
          <p:nvPr>
            <p:ph type="body" sz="quarter" idx="3"/>
          </p:nvPr>
        </p:nvSpPr>
        <p:spPr>
          <a:xfrm>
            <a:off x="7153807" y="2940685"/>
            <a:ext cx="4578319" cy="898542"/>
          </a:xfrm>
        </p:spPr>
        <p:txBody>
          <a:bodyPr vert="horz" lIns="91440" tIns="45720" rIns="91440" bIns="45720" rtlCol="0" anchor="b">
            <a:noAutofit/>
          </a:bodyPr>
          <a:lstStyle>
            <a:lvl1pPr>
              <a:buNone/>
              <a:defRPr lang="en-US" sz="3742"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7137351" y="4010025"/>
            <a:ext cx="4594773" cy="5596709"/>
          </a:xfrm>
        </p:spPr>
        <p:txBody>
          <a:bodyPr anchor="t">
            <a:normAutofit/>
          </a:bodyPr>
          <a:lstStyle>
            <a:lvl1pPr marL="0" indent="0">
              <a:buNone/>
              <a:defRPr sz="2183"/>
            </a:lvl1pPr>
            <a:lvl2pPr marL="712866" indent="0">
              <a:buNone/>
              <a:defRPr sz="1871"/>
            </a:lvl2pPr>
            <a:lvl3pPr marL="1425732" indent="0">
              <a:buNone/>
              <a:defRPr sz="1559"/>
            </a:lvl3pPr>
            <a:lvl4pPr marL="2138599" indent="0">
              <a:buNone/>
              <a:defRPr sz="1403"/>
            </a:lvl4pPr>
            <a:lvl5pPr marL="2851465" indent="0">
              <a:buNone/>
              <a:defRPr sz="1403"/>
            </a:lvl5pPr>
            <a:lvl6pPr marL="3564331" indent="0">
              <a:buNone/>
              <a:defRPr sz="1403"/>
            </a:lvl6pPr>
            <a:lvl7pPr marL="4277197" indent="0">
              <a:buNone/>
              <a:defRPr sz="1403"/>
            </a:lvl7pPr>
            <a:lvl8pPr marL="4990064" indent="0">
              <a:buNone/>
              <a:defRPr sz="1403"/>
            </a:lvl8pPr>
            <a:lvl9pPr marL="5702930" indent="0">
              <a:buNone/>
              <a:defRPr sz="1403"/>
            </a:lvl9pPr>
          </a:lstStyle>
          <a:p>
            <a:pPr lvl="0"/>
            <a:r>
              <a:rPr lang="en-US"/>
              <a:t>Click to edit Master text styles</a:t>
            </a:r>
          </a:p>
        </p:txBody>
      </p:sp>
      <p:sp>
        <p:nvSpPr>
          <p:cNvPr id="11" name="Text Placeholder 4"/>
          <p:cNvSpPr>
            <a:spLocks noGrp="1"/>
          </p:cNvSpPr>
          <p:nvPr>
            <p:ph type="body" sz="quarter" idx="13"/>
          </p:nvPr>
        </p:nvSpPr>
        <p:spPr>
          <a:xfrm>
            <a:off x="12207383" y="2940685"/>
            <a:ext cx="4571882" cy="898542"/>
          </a:xfrm>
        </p:spPr>
        <p:txBody>
          <a:bodyPr vert="horz" lIns="91440" tIns="45720" rIns="91440" bIns="45720" rtlCol="0" anchor="b">
            <a:noAutofit/>
          </a:bodyPr>
          <a:lstStyle>
            <a:lvl1pPr>
              <a:buNone/>
              <a:defRPr lang="en-US" sz="3742"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12207383" y="4010025"/>
            <a:ext cx="4571882" cy="5596709"/>
          </a:xfrm>
        </p:spPr>
        <p:txBody>
          <a:bodyPr anchor="t">
            <a:normAutofit/>
          </a:bodyPr>
          <a:lstStyle>
            <a:lvl1pPr marL="0" indent="0">
              <a:buNone/>
              <a:defRPr sz="2183"/>
            </a:lvl1pPr>
            <a:lvl2pPr marL="712866" indent="0">
              <a:buNone/>
              <a:defRPr sz="1871"/>
            </a:lvl2pPr>
            <a:lvl3pPr marL="1425732" indent="0">
              <a:buNone/>
              <a:defRPr sz="1559"/>
            </a:lvl3pPr>
            <a:lvl4pPr marL="2138599" indent="0">
              <a:buNone/>
              <a:defRPr sz="1403"/>
            </a:lvl4pPr>
            <a:lvl5pPr marL="2851465" indent="0">
              <a:buNone/>
              <a:defRPr sz="1403"/>
            </a:lvl5pPr>
            <a:lvl6pPr marL="3564331" indent="0">
              <a:buNone/>
              <a:defRPr sz="1403"/>
            </a:lvl6pPr>
            <a:lvl7pPr marL="4277197" indent="0">
              <a:buNone/>
              <a:defRPr sz="1403"/>
            </a:lvl7pPr>
            <a:lvl8pPr marL="4990064" indent="0">
              <a:buNone/>
              <a:defRPr sz="1403"/>
            </a:lvl8pPr>
            <a:lvl9pPr marL="5702930" indent="0">
              <a:buNone/>
              <a:defRPr sz="1403"/>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5/1/2024</a:t>
            </a:fld>
            <a:endParaRPr lang="en-US"/>
          </a:p>
        </p:txBody>
      </p:sp>
      <p:sp>
        <p:nvSpPr>
          <p:cNvPr id="4" name="Footer Placeholder 3"/>
          <p:cNvSpPr>
            <a:spLocks noGrp="1"/>
          </p:cNvSpPr>
          <p:nvPr>
            <p:ph type="ftr" sz="quarter" idx="11"/>
          </p:nvPr>
        </p:nvSpPr>
        <p:spPr/>
        <p:txBody>
          <a:bodyPr/>
          <a:lstStyle/>
          <a:p>
            <a:endParaRPr lang="cs-CZ"/>
          </a:p>
        </p:txBody>
      </p:sp>
      <p:sp>
        <p:nvSpPr>
          <p:cNvPr id="5" name="Slide Number Placeholder 4"/>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826737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306959" y="569326"/>
            <a:ext cx="16396395" cy="206689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2077047" y="6700921"/>
            <a:ext cx="4584258" cy="898542"/>
          </a:xfrm>
        </p:spPr>
        <p:txBody>
          <a:bodyPr anchor="b">
            <a:noAutofit/>
          </a:bodyPr>
          <a:lstStyle>
            <a:lvl1pPr marL="0" indent="0">
              <a:buNone/>
              <a:defRPr sz="3742"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20" name="Picture Placeholder 2"/>
          <p:cNvSpPr>
            <a:spLocks noGrp="1" noChangeAspect="1"/>
          </p:cNvSpPr>
          <p:nvPr>
            <p:ph type="pic" idx="15"/>
          </p:nvPr>
        </p:nvSpPr>
        <p:spPr>
          <a:xfrm>
            <a:off x="2077047" y="3518241"/>
            <a:ext cx="4584258" cy="2376311"/>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95"/>
            </a:lvl1pPr>
            <a:lvl2pPr marL="712866" indent="0">
              <a:buNone/>
              <a:defRPr sz="2495"/>
            </a:lvl2pPr>
            <a:lvl3pPr marL="1425732" indent="0">
              <a:buNone/>
              <a:defRPr sz="2495"/>
            </a:lvl3pPr>
            <a:lvl4pPr marL="2138599" indent="0">
              <a:buNone/>
              <a:defRPr sz="2495"/>
            </a:lvl4pPr>
            <a:lvl5pPr marL="2851465" indent="0">
              <a:buNone/>
              <a:defRPr sz="2495"/>
            </a:lvl5pPr>
            <a:lvl6pPr marL="3564331" indent="0">
              <a:buNone/>
              <a:defRPr sz="2495"/>
            </a:lvl6pPr>
            <a:lvl7pPr marL="4277197" indent="0">
              <a:buNone/>
              <a:defRPr sz="2495"/>
            </a:lvl7pPr>
            <a:lvl8pPr marL="4990064" indent="0">
              <a:buNone/>
              <a:defRPr sz="2495"/>
            </a:lvl8pPr>
            <a:lvl9pPr marL="5702930" indent="0">
              <a:buNone/>
              <a:defRPr sz="2495"/>
            </a:lvl9pPr>
          </a:lstStyle>
          <a:p>
            <a:r>
              <a:rPr lang="en-US"/>
              <a:t>Click icon to add picture</a:t>
            </a:r>
            <a:endParaRPr lang="en-US" dirty="0"/>
          </a:p>
        </p:txBody>
      </p:sp>
      <p:sp>
        <p:nvSpPr>
          <p:cNvPr id="21" name="Text Placeholder 3"/>
          <p:cNvSpPr>
            <a:spLocks noGrp="1"/>
          </p:cNvSpPr>
          <p:nvPr>
            <p:ph type="body" sz="half" idx="18"/>
          </p:nvPr>
        </p:nvSpPr>
        <p:spPr>
          <a:xfrm>
            <a:off x="2077047" y="7599464"/>
            <a:ext cx="4584258" cy="1027847"/>
          </a:xfrm>
        </p:spPr>
        <p:txBody>
          <a:bodyPr anchor="t">
            <a:normAutofit/>
          </a:bodyPr>
          <a:lstStyle>
            <a:lvl1pPr marL="0" indent="0">
              <a:buNone/>
              <a:defRPr sz="2183"/>
            </a:lvl1pPr>
            <a:lvl2pPr marL="712866" indent="0">
              <a:buNone/>
              <a:defRPr sz="1871"/>
            </a:lvl2pPr>
            <a:lvl3pPr marL="1425732" indent="0">
              <a:buNone/>
              <a:defRPr sz="1559"/>
            </a:lvl3pPr>
            <a:lvl4pPr marL="2138599" indent="0">
              <a:buNone/>
              <a:defRPr sz="1403"/>
            </a:lvl4pPr>
            <a:lvl5pPr marL="2851465" indent="0">
              <a:buNone/>
              <a:defRPr sz="1403"/>
            </a:lvl5pPr>
            <a:lvl6pPr marL="3564331" indent="0">
              <a:buNone/>
              <a:defRPr sz="1403"/>
            </a:lvl6pPr>
            <a:lvl7pPr marL="4277197" indent="0">
              <a:buNone/>
              <a:defRPr sz="1403"/>
            </a:lvl7pPr>
            <a:lvl8pPr marL="4990064" indent="0">
              <a:buNone/>
              <a:defRPr sz="1403"/>
            </a:lvl8pPr>
            <a:lvl9pPr marL="5702930" indent="0">
              <a:buNone/>
              <a:defRPr sz="1403"/>
            </a:lvl9pPr>
          </a:lstStyle>
          <a:p>
            <a:pPr lvl="0"/>
            <a:r>
              <a:rPr lang="en-US"/>
              <a:t>Click to edit Master text styles</a:t>
            </a:r>
          </a:p>
        </p:txBody>
      </p:sp>
      <p:sp>
        <p:nvSpPr>
          <p:cNvPr id="22" name="Text Placeholder 4"/>
          <p:cNvSpPr>
            <a:spLocks noGrp="1"/>
          </p:cNvSpPr>
          <p:nvPr>
            <p:ph type="body" sz="quarter" idx="3"/>
          </p:nvPr>
        </p:nvSpPr>
        <p:spPr>
          <a:xfrm>
            <a:off x="7124186" y="6700921"/>
            <a:ext cx="4569406" cy="898542"/>
          </a:xfrm>
        </p:spPr>
        <p:txBody>
          <a:bodyPr anchor="b">
            <a:noAutofit/>
          </a:bodyPr>
          <a:lstStyle>
            <a:lvl1pPr marL="0" indent="0">
              <a:buNone/>
              <a:defRPr sz="3742"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23" name="Picture Placeholder 2"/>
          <p:cNvSpPr>
            <a:spLocks noGrp="1" noChangeAspect="1"/>
          </p:cNvSpPr>
          <p:nvPr>
            <p:ph type="pic" idx="21"/>
          </p:nvPr>
        </p:nvSpPr>
        <p:spPr>
          <a:xfrm>
            <a:off x="7124184" y="3518241"/>
            <a:ext cx="4569406" cy="2376311"/>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95"/>
            </a:lvl1pPr>
            <a:lvl2pPr marL="712866" indent="0">
              <a:buNone/>
              <a:defRPr sz="2495"/>
            </a:lvl2pPr>
            <a:lvl3pPr marL="1425732" indent="0">
              <a:buNone/>
              <a:defRPr sz="2495"/>
            </a:lvl3pPr>
            <a:lvl4pPr marL="2138599" indent="0">
              <a:buNone/>
              <a:defRPr sz="2495"/>
            </a:lvl4pPr>
            <a:lvl5pPr marL="2851465" indent="0">
              <a:buNone/>
              <a:defRPr sz="2495"/>
            </a:lvl5pPr>
            <a:lvl6pPr marL="3564331" indent="0">
              <a:buNone/>
              <a:defRPr sz="2495"/>
            </a:lvl6pPr>
            <a:lvl7pPr marL="4277197" indent="0">
              <a:buNone/>
              <a:defRPr sz="2495"/>
            </a:lvl7pPr>
            <a:lvl8pPr marL="4990064" indent="0">
              <a:buNone/>
              <a:defRPr sz="2495"/>
            </a:lvl8pPr>
            <a:lvl9pPr marL="5702930" indent="0">
              <a:buNone/>
              <a:defRPr sz="2495"/>
            </a:lvl9pPr>
          </a:lstStyle>
          <a:p>
            <a:r>
              <a:rPr lang="en-US"/>
              <a:t>Click icon to add picture</a:t>
            </a:r>
            <a:endParaRPr lang="en-US" dirty="0"/>
          </a:p>
        </p:txBody>
      </p:sp>
      <p:sp>
        <p:nvSpPr>
          <p:cNvPr id="24" name="Text Placeholder 3"/>
          <p:cNvSpPr>
            <a:spLocks noGrp="1"/>
          </p:cNvSpPr>
          <p:nvPr>
            <p:ph type="body" sz="half" idx="19"/>
          </p:nvPr>
        </p:nvSpPr>
        <p:spPr>
          <a:xfrm>
            <a:off x="7122076" y="7599462"/>
            <a:ext cx="4575457" cy="1027847"/>
          </a:xfrm>
        </p:spPr>
        <p:txBody>
          <a:bodyPr anchor="t">
            <a:normAutofit/>
          </a:bodyPr>
          <a:lstStyle>
            <a:lvl1pPr marL="0" indent="0">
              <a:buNone/>
              <a:defRPr sz="2183"/>
            </a:lvl1pPr>
            <a:lvl2pPr marL="712866" indent="0">
              <a:buNone/>
              <a:defRPr sz="1871"/>
            </a:lvl2pPr>
            <a:lvl3pPr marL="1425732" indent="0">
              <a:buNone/>
              <a:defRPr sz="1559"/>
            </a:lvl3pPr>
            <a:lvl4pPr marL="2138599" indent="0">
              <a:buNone/>
              <a:defRPr sz="1403"/>
            </a:lvl4pPr>
            <a:lvl5pPr marL="2851465" indent="0">
              <a:buNone/>
              <a:defRPr sz="1403"/>
            </a:lvl5pPr>
            <a:lvl6pPr marL="3564331" indent="0">
              <a:buNone/>
              <a:defRPr sz="1403"/>
            </a:lvl6pPr>
            <a:lvl7pPr marL="4277197" indent="0">
              <a:buNone/>
              <a:defRPr sz="1403"/>
            </a:lvl7pPr>
            <a:lvl8pPr marL="4990064" indent="0">
              <a:buNone/>
              <a:defRPr sz="1403"/>
            </a:lvl8pPr>
            <a:lvl9pPr marL="5702930" indent="0">
              <a:buNone/>
              <a:defRPr sz="1403"/>
            </a:lvl9pPr>
          </a:lstStyle>
          <a:p>
            <a:pPr lvl="0"/>
            <a:r>
              <a:rPr lang="en-US"/>
              <a:t>Click to edit Master text styles</a:t>
            </a:r>
          </a:p>
        </p:txBody>
      </p:sp>
      <p:sp>
        <p:nvSpPr>
          <p:cNvPr id="25" name="Text Placeholder 4"/>
          <p:cNvSpPr>
            <a:spLocks noGrp="1"/>
          </p:cNvSpPr>
          <p:nvPr>
            <p:ph type="body" sz="quarter" idx="13"/>
          </p:nvPr>
        </p:nvSpPr>
        <p:spPr>
          <a:xfrm>
            <a:off x="12168850" y="6700921"/>
            <a:ext cx="4571882" cy="898542"/>
          </a:xfrm>
        </p:spPr>
        <p:txBody>
          <a:bodyPr anchor="b">
            <a:noAutofit/>
          </a:bodyPr>
          <a:lstStyle>
            <a:lvl1pPr marL="0" indent="0">
              <a:buNone/>
              <a:defRPr sz="3742"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26" name="Picture Placeholder 2"/>
          <p:cNvSpPr>
            <a:spLocks noGrp="1" noChangeAspect="1"/>
          </p:cNvSpPr>
          <p:nvPr>
            <p:ph type="pic" idx="22"/>
          </p:nvPr>
        </p:nvSpPr>
        <p:spPr>
          <a:xfrm>
            <a:off x="12168848" y="3518241"/>
            <a:ext cx="4571882" cy="2376311"/>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95"/>
            </a:lvl1pPr>
            <a:lvl2pPr marL="712866" indent="0">
              <a:buNone/>
              <a:defRPr sz="2495"/>
            </a:lvl2pPr>
            <a:lvl3pPr marL="1425732" indent="0">
              <a:buNone/>
              <a:defRPr sz="2495"/>
            </a:lvl3pPr>
            <a:lvl4pPr marL="2138599" indent="0">
              <a:buNone/>
              <a:defRPr sz="2495"/>
            </a:lvl4pPr>
            <a:lvl5pPr marL="2851465" indent="0">
              <a:buNone/>
              <a:defRPr sz="2495"/>
            </a:lvl5pPr>
            <a:lvl6pPr marL="3564331" indent="0">
              <a:buNone/>
              <a:defRPr sz="2495"/>
            </a:lvl6pPr>
            <a:lvl7pPr marL="4277197" indent="0">
              <a:buNone/>
              <a:defRPr sz="2495"/>
            </a:lvl7pPr>
            <a:lvl8pPr marL="4990064" indent="0">
              <a:buNone/>
              <a:defRPr sz="2495"/>
            </a:lvl8pPr>
            <a:lvl9pPr marL="5702930" indent="0">
              <a:buNone/>
              <a:defRPr sz="2495"/>
            </a:lvl9pPr>
          </a:lstStyle>
          <a:p>
            <a:r>
              <a:rPr lang="en-US"/>
              <a:t>Click icon to add picture</a:t>
            </a:r>
            <a:endParaRPr lang="en-US" dirty="0"/>
          </a:p>
        </p:txBody>
      </p:sp>
      <p:sp>
        <p:nvSpPr>
          <p:cNvPr id="27" name="Text Placeholder 3"/>
          <p:cNvSpPr>
            <a:spLocks noGrp="1"/>
          </p:cNvSpPr>
          <p:nvPr>
            <p:ph type="body" sz="half" idx="20"/>
          </p:nvPr>
        </p:nvSpPr>
        <p:spPr>
          <a:xfrm>
            <a:off x="12168655" y="7599459"/>
            <a:ext cx="4577938" cy="1027847"/>
          </a:xfrm>
        </p:spPr>
        <p:txBody>
          <a:bodyPr anchor="t">
            <a:normAutofit/>
          </a:bodyPr>
          <a:lstStyle>
            <a:lvl1pPr marL="0" indent="0">
              <a:buNone/>
              <a:defRPr sz="2183"/>
            </a:lvl1pPr>
            <a:lvl2pPr marL="712866" indent="0">
              <a:buNone/>
              <a:defRPr sz="1871"/>
            </a:lvl2pPr>
            <a:lvl3pPr marL="1425732" indent="0">
              <a:buNone/>
              <a:defRPr sz="1559"/>
            </a:lvl3pPr>
            <a:lvl4pPr marL="2138599" indent="0">
              <a:buNone/>
              <a:defRPr sz="1403"/>
            </a:lvl4pPr>
            <a:lvl5pPr marL="2851465" indent="0">
              <a:buNone/>
              <a:defRPr sz="1403"/>
            </a:lvl5pPr>
            <a:lvl6pPr marL="3564331" indent="0">
              <a:buNone/>
              <a:defRPr sz="1403"/>
            </a:lvl6pPr>
            <a:lvl7pPr marL="4277197" indent="0">
              <a:buNone/>
              <a:defRPr sz="1403"/>
            </a:lvl7pPr>
            <a:lvl8pPr marL="4990064" indent="0">
              <a:buNone/>
              <a:defRPr sz="1403"/>
            </a:lvl8pPr>
            <a:lvl9pPr marL="5702930" indent="0">
              <a:buNone/>
              <a:defRPr sz="1403"/>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5/1/2024</a:t>
            </a:fld>
            <a:endParaRPr lang="en-US"/>
          </a:p>
        </p:txBody>
      </p:sp>
      <p:sp>
        <p:nvSpPr>
          <p:cNvPr id="4" name="Footer Placeholder 3"/>
          <p:cNvSpPr>
            <a:spLocks noGrp="1"/>
          </p:cNvSpPr>
          <p:nvPr>
            <p:ph type="ftr" sz="quarter" idx="11"/>
          </p:nvPr>
        </p:nvSpPr>
        <p:spPr/>
        <p:txBody>
          <a:bodyPr/>
          <a:lstStyle/>
          <a:p>
            <a:endParaRPr lang="cs-CZ"/>
          </a:p>
        </p:txBody>
      </p:sp>
      <p:sp>
        <p:nvSpPr>
          <p:cNvPr id="5" name="Slide Number Placeholder 4"/>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1472809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5/1/2024</a:t>
            </a:fld>
            <a:endParaRPr lang="en-US"/>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1570362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604255" y="569325"/>
            <a:ext cx="4099099" cy="90621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06959" y="569325"/>
            <a:ext cx="12059667" cy="9062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5/1/2024</a:t>
            </a:fld>
            <a:endParaRPr lang="en-US"/>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048634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5/1/2024</a:t>
            </a:fld>
            <a:endParaRPr lang="en-US"/>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746696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1332424" y="6960577"/>
            <a:ext cx="14257735" cy="2559508"/>
          </a:xfrm>
        </p:spPr>
        <p:txBody>
          <a:bodyPr wrap="none" anchor="t">
            <a:normAutofit/>
          </a:bodyPr>
          <a:lstStyle>
            <a:lvl1pPr algn="l">
              <a:defRPr sz="14968" b="0" spc="-468">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1332424" y="5759396"/>
            <a:ext cx="14257735" cy="1175720"/>
          </a:xfrm>
        </p:spPr>
        <p:txBody>
          <a:bodyPr anchor="b">
            <a:normAutofit/>
          </a:bodyPr>
          <a:lstStyle>
            <a:lvl1pPr marL="0" indent="0" algn="l">
              <a:buNone/>
              <a:defRPr sz="4989"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712866" indent="0" algn="ctr">
              <a:buNone/>
              <a:defRPr sz="3118"/>
            </a:lvl2pPr>
            <a:lvl3pPr marL="1425732" indent="0" algn="ctr">
              <a:buNone/>
              <a:defRPr sz="2807"/>
            </a:lvl3pPr>
            <a:lvl4pPr marL="2138599" indent="0" algn="ctr">
              <a:buNone/>
              <a:defRPr sz="2495"/>
            </a:lvl4pPr>
            <a:lvl5pPr marL="2851465" indent="0" algn="ctr">
              <a:buNone/>
              <a:defRPr sz="2495"/>
            </a:lvl5pPr>
            <a:lvl6pPr marL="3564331" indent="0" algn="ctr">
              <a:buNone/>
              <a:defRPr sz="2495"/>
            </a:lvl6pPr>
            <a:lvl7pPr marL="4277197" indent="0" algn="ctr">
              <a:buNone/>
              <a:defRPr sz="2495"/>
            </a:lvl7pPr>
            <a:lvl8pPr marL="4990064" indent="0" algn="ctr">
              <a:buNone/>
              <a:defRPr sz="2495"/>
            </a:lvl8pPr>
            <a:lvl9pPr marL="5702930" indent="0" algn="ctr">
              <a:buNone/>
              <a:defRPr sz="2495"/>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5/1/2024</a:t>
            </a:fld>
            <a:endParaRPr lang="en-US"/>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055647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46354" y="2846623"/>
            <a:ext cx="7835542" cy="67848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854178" y="2846623"/>
            <a:ext cx="7849176" cy="67848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35846630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09435" y="569326"/>
            <a:ext cx="16396395" cy="206689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46354" y="2621369"/>
            <a:ext cx="7835542" cy="1284692"/>
          </a:xfrm>
        </p:spPr>
        <p:txBody>
          <a:bodyPr anchor="b"/>
          <a:lstStyle>
            <a:lvl1pPr marL="0" indent="0">
              <a:buNone/>
              <a:defRPr sz="3742"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4" name="Content Placeholder 3"/>
          <p:cNvSpPr>
            <a:spLocks noGrp="1"/>
          </p:cNvSpPr>
          <p:nvPr>
            <p:ph sz="half" idx="2"/>
          </p:nvPr>
        </p:nvSpPr>
        <p:spPr>
          <a:xfrm>
            <a:off x="1746354" y="3906061"/>
            <a:ext cx="7835542" cy="5745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854178" y="2621369"/>
            <a:ext cx="7851652" cy="1284692"/>
          </a:xfrm>
        </p:spPr>
        <p:txBody>
          <a:bodyPr vert="horz" lIns="91440" tIns="45720" rIns="91440" bIns="45720" rtlCol="0" anchor="b">
            <a:normAutofit/>
          </a:bodyPr>
          <a:lstStyle>
            <a:lvl1pPr>
              <a:buNone/>
              <a:defRPr lang="en-US" sz="3742"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9854178" y="3906061"/>
            <a:ext cx="7851652" cy="5745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5/1/2024</a:t>
            </a:fld>
            <a:endParaRPr lang="en-US"/>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132922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5/1/2024</a:t>
            </a:fld>
            <a:endParaRPr lang="en-US"/>
          </a:p>
        </p:txBody>
      </p:sp>
      <p:sp>
        <p:nvSpPr>
          <p:cNvPr id="4" name="Footer Placeholder 3"/>
          <p:cNvSpPr>
            <a:spLocks noGrp="1"/>
          </p:cNvSpPr>
          <p:nvPr>
            <p:ph type="ftr" sz="quarter" idx="11"/>
          </p:nvPr>
        </p:nvSpPr>
        <p:spPr/>
        <p:txBody>
          <a:bodyPr/>
          <a:lstStyle/>
          <a:p>
            <a:endParaRPr lang="cs-CZ"/>
          </a:p>
        </p:txBody>
      </p:sp>
      <p:sp>
        <p:nvSpPr>
          <p:cNvPr id="5" name="Slide Number Placeholder 4"/>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8809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5/1/2024</a:t>
            </a:fld>
            <a:endParaRPr lang="en-US"/>
          </a:p>
        </p:txBody>
      </p:sp>
      <p:sp>
        <p:nvSpPr>
          <p:cNvPr id="3" name="Footer Placeholder 2"/>
          <p:cNvSpPr>
            <a:spLocks noGrp="1"/>
          </p:cNvSpPr>
          <p:nvPr>
            <p:ph type="ftr" sz="quarter" idx="11"/>
          </p:nvPr>
        </p:nvSpPr>
        <p:spPr/>
        <p:txBody>
          <a:bodyPr/>
          <a:lstStyle/>
          <a:p>
            <a:endParaRPr lang="cs-CZ"/>
          </a:p>
        </p:txBody>
      </p:sp>
      <p:sp>
        <p:nvSpPr>
          <p:cNvPr id="4" name="Slide Number Placeholder 3"/>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266965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09436" y="712893"/>
            <a:ext cx="6131320" cy="2495127"/>
          </a:xfrm>
        </p:spPr>
        <p:txBody>
          <a:bodyPr anchor="b"/>
          <a:lstStyle>
            <a:lvl1pPr>
              <a:defRPr sz="4989"/>
            </a:lvl1pPr>
          </a:lstStyle>
          <a:p>
            <a:r>
              <a:rPr lang="en-US"/>
              <a:t>Click to edit Master title style</a:t>
            </a:r>
            <a:endParaRPr lang="en-US" dirty="0"/>
          </a:p>
        </p:txBody>
      </p:sp>
      <p:sp>
        <p:nvSpPr>
          <p:cNvPr id="3" name="Content Placeholder 2"/>
          <p:cNvSpPr>
            <a:spLocks noGrp="1"/>
          </p:cNvSpPr>
          <p:nvPr>
            <p:ph idx="1"/>
          </p:nvPr>
        </p:nvSpPr>
        <p:spPr>
          <a:xfrm>
            <a:off x="8081859" y="1539652"/>
            <a:ext cx="9623971" cy="75992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46355" y="3208020"/>
            <a:ext cx="5694401" cy="5943254"/>
          </a:xfrm>
        </p:spPr>
        <p:txBody>
          <a:bodyPr/>
          <a:lstStyle>
            <a:lvl1pPr marL="0" indent="0">
              <a:buNone/>
              <a:defRPr sz="2495">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3308875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09436" y="712893"/>
            <a:ext cx="6131320" cy="2495127"/>
          </a:xfrm>
        </p:spPr>
        <p:txBody>
          <a:bodyPr anchor="b"/>
          <a:lstStyle>
            <a:lvl1pPr>
              <a:defRPr sz="4989"/>
            </a:lvl1pPr>
          </a:lstStyle>
          <a:p>
            <a:r>
              <a:rPr lang="en-US"/>
              <a:t>Click to edit Master title style</a:t>
            </a:r>
            <a:endParaRPr lang="en-US" dirty="0"/>
          </a:p>
        </p:txBody>
      </p:sp>
      <p:sp>
        <p:nvSpPr>
          <p:cNvPr id="3" name="Picture Placeholder 2"/>
          <p:cNvSpPr>
            <a:spLocks noGrp="1" noChangeAspect="1"/>
          </p:cNvSpPr>
          <p:nvPr>
            <p:ph type="pic" idx="1"/>
          </p:nvPr>
        </p:nvSpPr>
        <p:spPr>
          <a:xfrm>
            <a:off x="8081859" y="1539652"/>
            <a:ext cx="9623971" cy="7599245"/>
          </a:xfrm>
        </p:spPr>
        <p:txBody>
          <a:bodyPr anchor="t"/>
          <a:lstStyle>
            <a:lvl1pPr marL="0" indent="0">
              <a:buNone/>
              <a:defRPr sz="4989"/>
            </a:lvl1pPr>
            <a:lvl2pPr marL="712866" indent="0">
              <a:buNone/>
              <a:defRPr sz="4366"/>
            </a:lvl2pPr>
            <a:lvl3pPr marL="1425732" indent="0">
              <a:buNone/>
              <a:defRPr sz="3742"/>
            </a:lvl3pPr>
            <a:lvl4pPr marL="2138599" indent="0">
              <a:buNone/>
              <a:defRPr sz="3118"/>
            </a:lvl4pPr>
            <a:lvl5pPr marL="2851465" indent="0">
              <a:buNone/>
              <a:defRPr sz="3118"/>
            </a:lvl5pPr>
            <a:lvl6pPr marL="3564331" indent="0">
              <a:buNone/>
              <a:defRPr sz="3118"/>
            </a:lvl6pPr>
            <a:lvl7pPr marL="4277197" indent="0">
              <a:buNone/>
              <a:defRPr sz="3118"/>
            </a:lvl7pPr>
            <a:lvl8pPr marL="4990064" indent="0">
              <a:buNone/>
              <a:defRPr sz="3118"/>
            </a:lvl8pPr>
            <a:lvl9pPr marL="5702930" indent="0">
              <a:buNone/>
              <a:defRPr sz="3118"/>
            </a:lvl9pPr>
          </a:lstStyle>
          <a:p>
            <a:r>
              <a:rPr lang="en-US"/>
              <a:t>Click icon to add picture</a:t>
            </a:r>
            <a:endParaRPr lang="en-US" dirty="0"/>
          </a:p>
        </p:txBody>
      </p:sp>
      <p:sp>
        <p:nvSpPr>
          <p:cNvPr id="4" name="Text Placeholder 3"/>
          <p:cNvSpPr>
            <a:spLocks noGrp="1"/>
          </p:cNvSpPr>
          <p:nvPr>
            <p:ph type="body" sz="half" idx="2"/>
          </p:nvPr>
        </p:nvSpPr>
        <p:spPr>
          <a:xfrm>
            <a:off x="1746355" y="3208020"/>
            <a:ext cx="5694401" cy="5943254"/>
          </a:xfrm>
        </p:spPr>
        <p:txBody>
          <a:bodyPr/>
          <a:lstStyle>
            <a:lvl1pPr marL="0" indent="0">
              <a:buNone/>
              <a:defRPr sz="2495">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5/1/2024</a:t>
            </a:fld>
            <a:endParaRPr lang="en-US"/>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924210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06959" y="569326"/>
            <a:ext cx="16396395" cy="206689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46354" y="2846623"/>
            <a:ext cx="15957000" cy="678486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06959" y="9911198"/>
            <a:ext cx="4277320" cy="569325"/>
          </a:xfrm>
          <a:prstGeom prst="rect">
            <a:avLst/>
          </a:prstGeom>
        </p:spPr>
        <p:txBody>
          <a:bodyPr vert="horz" lIns="91440" tIns="45720" rIns="91440" bIns="45720" rtlCol="0" anchor="ctr"/>
          <a:lstStyle>
            <a:lvl1pPr algn="l">
              <a:defRPr sz="1871">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1D8BD707-D9CF-40AE-B4C6-C98DA3205C09}" type="datetimeFigureOut">
              <a:rPr lang="en-US" smtClean="0"/>
              <a:t>5/1/2024</a:t>
            </a:fld>
            <a:endParaRPr lang="en-US"/>
          </a:p>
        </p:txBody>
      </p:sp>
      <p:sp>
        <p:nvSpPr>
          <p:cNvPr id="5" name="Footer Placeholder 4"/>
          <p:cNvSpPr>
            <a:spLocks noGrp="1"/>
          </p:cNvSpPr>
          <p:nvPr>
            <p:ph type="ftr" sz="quarter" idx="3"/>
          </p:nvPr>
        </p:nvSpPr>
        <p:spPr>
          <a:xfrm>
            <a:off x="6297166" y="9911198"/>
            <a:ext cx="6415981" cy="569325"/>
          </a:xfrm>
          <a:prstGeom prst="rect">
            <a:avLst/>
          </a:prstGeom>
        </p:spPr>
        <p:txBody>
          <a:bodyPr vert="horz" lIns="91440" tIns="45720" rIns="91440" bIns="45720" rtlCol="0" anchor="ctr"/>
          <a:lstStyle>
            <a:lvl1pPr algn="ctr">
              <a:defRPr sz="1871">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cs-CZ"/>
          </a:p>
        </p:txBody>
      </p:sp>
      <p:sp>
        <p:nvSpPr>
          <p:cNvPr id="6" name="Slide Number Placeholder 5"/>
          <p:cNvSpPr>
            <a:spLocks noGrp="1"/>
          </p:cNvSpPr>
          <p:nvPr>
            <p:ph type="sldNum" sz="quarter" idx="4"/>
          </p:nvPr>
        </p:nvSpPr>
        <p:spPr>
          <a:xfrm>
            <a:off x="13426034" y="9911198"/>
            <a:ext cx="4277320" cy="569325"/>
          </a:xfrm>
          <a:prstGeom prst="rect">
            <a:avLst/>
          </a:prstGeom>
        </p:spPr>
        <p:txBody>
          <a:bodyPr vert="horz" lIns="91440" tIns="45720" rIns="91440" bIns="45720" rtlCol="0" anchor="ctr"/>
          <a:lstStyle>
            <a:lvl1pPr algn="r">
              <a:defRPr sz="1871">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6F15528-21DE-4FAA-801E-634DDDAF4B2B}" type="slidenum">
              <a:rPr lang="cs-CZ" smtClean="0"/>
              <a:t>‹#›</a:t>
            </a:fld>
            <a:endParaRPr lang="cs-CZ"/>
          </a:p>
        </p:txBody>
      </p:sp>
    </p:spTree>
    <p:extLst>
      <p:ext uri="{BB962C8B-B14F-4D97-AF65-F5344CB8AC3E}">
        <p14:creationId xmlns:p14="http://schemas.microsoft.com/office/powerpoint/2010/main" val="61115174"/>
      </p:ext>
    </p:extLst>
  </p:cSld>
  <p:clrMap bg1="dk1" tx1="lt1" bg2="dk2" tx2="lt2" accent1="accent1" accent2="accent2" accent3="accent3" accent4="accent4" accent5="accent5" accent6="accent6" hlink="hlink" folHlink="folHlink"/>
  <p:sldLayoutIdLst>
    <p:sldLayoutId id="2147483946" r:id="rId1"/>
    <p:sldLayoutId id="2147483947" r:id="rId2"/>
    <p:sldLayoutId id="2147483948" r:id="rId3"/>
    <p:sldLayoutId id="2147483949" r:id="rId4"/>
    <p:sldLayoutId id="2147483950" r:id="rId5"/>
    <p:sldLayoutId id="2147483951" r:id="rId6"/>
    <p:sldLayoutId id="2147483952" r:id="rId7"/>
    <p:sldLayoutId id="2147483953" r:id="rId8"/>
    <p:sldLayoutId id="2147483954" r:id="rId9"/>
    <p:sldLayoutId id="2147483955" r:id="rId10"/>
    <p:sldLayoutId id="2147483956" r:id="rId11"/>
    <p:sldLayoutId id="2147483957" r:id="rId12"/>
    <p:sldLayoutId id="2147483958" r:id="rId13"/>
    <p:sldLayoutId id="2147483959" r:id="rId14"/>
    <p:sldLayoutId id="2147483960" r:id="rId15"/>
    <p:sldLayoutId id="2147483961" r:id="rId16"/>
    <p:sldLayoutId id="2147483962" r:id="rId17"/>
  </p:sldLayoutIdLst>
  <p:txStyles>
    <p:titleStyle>
      <a:lvl1pPr algn="l" defTabSz="1425732" rtl="0" eaLnBrk="1" latinLnBrk="0" hangingPunct="1">
        <a:lnSpc>
          <a:spcPct val="90000"/>
        </a:lnSpc>
        <a:spcBef>
          <a:spcPct val="0"/>
        </a:spcBef>
        <a:buNone/>
        <a:defRPr sz="842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356433" indent="-356433" algn="l" defTabSz="1425732" rtl="0" eaLnBrk="1" latinLnBrk="0" hangingPunct="1">
        <a:lnSpc>
          <a:spcPct val="90000"/>
        </a:lnSpc>
        <a:spcBef>
          <a:spcPts val="1559"/>
        </a:spcBef>
        <a:buFont typeface="Arial" panose="020B0604020202020204" pitchFamily="34" charset="0"/>
        <a:buChar char="•"/>
        <a:defRPr sz="4366"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1069299" indent="-356433" algn="l" defTabSz="1425732" rtl="0" eaLnBrk="1" latinLnBrk="0" hangingPunct="1">
        <a:lnSpc>
          <a:spcPct val="90000"/>
        </a:lnSpc>
        <a:spcBef>
          <a:spcPts val="780"/>
        </a:spcBef>
        <a:buFont typeface="Arial" panose="020B0604020202020204" pitchFamily="34" charset="0"/>
        <a:buChar char="•"/>
        <a:defRPr sz="3742"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782166" indent="-356433" algn="l" defTabSz="1425732" rtl="0" eaLnBrk="1" latinLnBrk="0" hangingPunct="1">
        <a:lnSpc>
          <a:spcPct val="90000"/>
        </a:lnSpc>
        <a:spcBef>
          <a:spcPts val="780"/>
        </a:spcBef>
        <a:buFont typeface="Arial" panose="020B0604020202020204" pitchFamily="34" charset="0"/>
        <a:buChar char="•"/>
        <a:defRPr sz="3118"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2495032" indent="-356433" algn="l" defTabSz="1425732" rtl="0" eaLnBrk="1" latinLnBrk="0" hangingPunct="1">
        <a:lnSpc>
          <a:spcPct val="90000"/>
        </a:lnSpc>
        <a:spcBef>
          <a:spcPts val="780"/>
        </a:spcBef>
        <a:buFont typeface="Arial" panose="020B0604020202020204" pitchFamily="34" charset="0"/>
        <a:buChar char="•"/>
        <a:defRPr sz="2807"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3207898" indent="-356433" algn="l" defTabSz="1425732" rtl="0" eaLnBrk="1" latinLnBrk="0" hangingPunct="1">
        <a:lnSpc>
          <a:spcPct val="90000"/>
        </a:lnSpc>
        <a:spcBef>
          <a:spcPts val="780"/>
        </a:spcBef>
        <a:buFont typeface="Arial" panose="020B0604020202020204" pitchFamily="34" charset="0"/>
        <a:buChar char="•"/>
        <a:defRPr sz="2807"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3920764"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6pPr>
      <a:lvl7pPr marL="4633631"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7pPr>
      <a:lvl8pPr marL="5346497"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8pPr>
      <a:lvl9pPr marL="6059363"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9pPr>
    </p:bodyStyle>
    <p:otherStyle>
      <a:defPPr>
        <a:defRPr lang="en-US"/>
      </a:defPPr>
      <a:lvl1pPr marL="0" algn="l" defTabSz="1425732" rtl="0" eaLnBrk="1" latinLnBrk="0" hangingPunct="1">
        <a:defRPr sz="2807" kern="1200">
          <a:solidFill>
            <a:schemeClr val="tx1"/>
          </a:solidFill>
          <a:latin typeface="+mn-lt"/>
          <a:ea typeface="+mn-ea"/>
          <a:cs typeface="+mn-cs"/>
        </a:defRPr>
      </a:lvl1pPr>
      <a:lvl2pPr marL="712866" algn="l" defTabSz="1425732" rtl="0" eaLnBrk="1" latinLnBrk="0" hangingPunct="1">
        <a:defRPr sz="2807" kern="1200">
          <a:solidFill>
            <a:schemeClr val="tx1"/>
          </a:solidFill>
          <a:latin typeface="+mn-lt"/>
          <a:ea typeface="+mn-ea"/>
          <a:cs typeface="+mn-cs"/>
        </a:defRPr>
      </a:lvl2pPr>
      <a:lvl3pPr marL="1425732" algn="l" defTabSz="1425732" rtl="0" eaLnBrk="1" latinLnBrk="0" hangingPunct="1">
        <a:defRPr sz="2807" kern="1200">
          <a:solidFill>
            <a:schemeClr val="tx1"/>
          </a:solidFill>
          <a:latin typeface="+mn-lt"/>
          <a:ea typeface="+mn-ea"/>
          <a:cs typeface="+mn-cs"/>
        </a:defRPr>
      </a:lvl3pPr>
      <a:lvl4pPr marL="2138599" algn="l" defTabSz="1425732" rtl="0" eaLnBrk="1" latinLnBrk="0" hangingPunct="1">
        <a:defRPr sz="2807" kern="1200">
          <a:solidFill>
            <a:schemeClr val="tx1"/>
          </a:solidFill>
          <a:latin typeface="+mn-lt"/>
          <a:ea typeface="+mn-ea"/>
          <a:cs typeface="+mn-cs"/>
        </a:defRPr>
      </a:lvl4pPr>
      <a:lvl5pPr marL="2851465" algn="l" defTabSz="1425732" rtl="0" eaLnBrk="1" latinLnBrk="0" hangingPunct="1">
        <a:defRPr sz="2807" kern="1200">
          <a:solidFill>
            <a:schemeClr val="tx1"/>
          </a:solidFill>
          <a:latin typeface="+mn-lt"/>
          <a:ea typeface="+mn-ea"/>
          <a:cs typeface="+mn-cs"/>
        </a:defRPr>
      </a:lvl5pPr>
      <a:lvl6pPr marL="3564331" algn="l" defTabSz="1425732" rtl="0" eaLnBrk="1" latinLnBrk="0" hangingPunct="1">
        <a:defRPr sz="2807" kern="1200">
          <a:solidFill>
            <a:schemeClr val="tx1"/>
          </a:solidFill>
          <a:latin typeface="+mn-lt"/>
          <a:ea typeface="+mn-ea"/>
          <a:cs typeface="+mn-cs"/>
        </a:defRPr>
      </a:lvl6pPr>
      <a:lvl7pPr marL="4277197" algn="l" defTabSz="1425732" rtl="0" eaLnBrk="1" latinLnBrk="0" hangingPunct="1">
        <a:defRPr sz="2807" kern="1200">
          <a:solidFill>
            <a:schemeClr val="tx1"/>
          </a:solidFill>
          <a:latin typeface="+mn-lt"/>
          <a:ea typeface="+mn-ea"/>
          <a:cs typeface="+mn-cs"/>
        </a:defRPr>
      </a:lvl7pPr>
      <a:lvl8pPr marL="4990064" algn="l" defTabSz="1425732" rtl="0" eaLnBrk="1" latinLnBrk="0" hangingPunct="1">
        <a:defRPr sz="2807" kern="1200">
          <a:solidFill>
            <a:schemeClr val="tx1"/>
          </a:solidFill>
          <a:latin typeface="+mn-lt"/>
          <a:ea typeface="+mn-ea"/>
          <a:cs typeface="+mn-cs"/>
        </a:defRPr>
      </a:lvl8pPr>
      <a:lvl9pPr marL="5702930" algn="l" defTabSz="1425732" rtl="0" eaLnBrk="1" latinLnBrk="0" hangingPunct="1">
        <a:defRPr sz="280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nline.lifeliqe.com/app/scene/v_esmi_mesic?p=part_celek"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online.lifeliqe.com/app/scene/v_esmi_zeme?p=part_celek" TargetMode="Externa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hyperlink" Target="https://online.lifeliqe.com/app/scene/v_esmi_mesic?p=part_celek"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sbcode.net/threejs/meshbasicmaterial/" TargetMode="External"/><Relationship Id="rId2" Type="http://schemas.openxmlformats.org/officeDocument/2006/relationships/hyperlink" Target="https://sbcode.net/threejs/ambient-light/" TargetMode="External"/><Relationship Id="rId1" Type="http://schemas.openxmlformats.org/officeDocument/2006/relationships/slideLayout" Target="../slideLayouts/slideLayout6.xml"/><Relationship Id="rId5" Type="http://schemas.openxmlformats.org/officeDocument/2006/relationships/hyperlink" Target="https://sbcode.net/threejs/meshmatcapmaterial/" TargetMode="External"/><Relationship Id="rId4" Type="http://schemas.openxmlformats.org/officeDocument/2006/relationships/hyperlink" Target="https://sbcode.net/threejs/meshnormalmateria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online.lifeliqe.com/app/scene/f_vyna_zatmeni?p=part_zatmeni_slunce"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bject 19"/>
          <p:cNvSpPr/>
          <p:nvPr/>
        </p:nvSpPr>
        <p:spPr>
          <a:xfrm flipV="1">
            <a:off x="1944316" y="5300682"/>
            <a:ext cx="7696200" cy="274319"/>
          </a:xfrm>
          <a:custGeom>
            <a:avLst/>
            <a:gdLst/>
            <a:ahLst/>
            <a:cxnLst/>
            <a:rect l="l" t="t" r="r" b="b"/>
            <a:pathLst>
              <a:path w="4686300">
                <a:moveTo>
                  <a:pt x="0" y="0"/>
                </a:moveTo>
                <a:lnTo>
                  <a:pt x="4686300" y="0"/>
                </a:lnTo>
              </a:path>
            </a:pathLst>
          </a:custGeom>
          <a:ln w="8466">
            <a:solidFill>
              <a:schemeClr val="tx1"/>
            </a:solidFill>
          </a:ln>
        </p:spPr>
        <p:txBody>
          <a:bodyPr wrap="square" lIns="0" tIns="0" rIns="0" bIns="0" rtlCol="0"/>
          <a:lstStyle/>
          <a:p>
            <a:pPr algn="ctr"/>
            <a:endParaRPr>
              <a:ln w="0">
                <a:solidFill>
                  <a:schemeClr val="bg1"/>
                </a:solidFill>
              </a:ln>
              <a:solidFill>
                <a:schemeClr val="accent1"/>
              </a:solidFill>
              <a:effectLst>
                <a:outerShdw blurRad="38100" dist="25400" dir="5400000" algn="ctr" rotWithShape="0">
                  <a:srgbClr val="6E747A">
                    <a:alpha val="43000"/>
                  </a:srgbClr>
                </a:outerShdw>
              </a:effectLst>
            </a:endParaRPr>
          </a:p>
        </p:txBody>
      </p:sp>
      <p:sp>
        <p:nvSpPr>
          <p:cNvPr id="20" name="object 20"/>
          <p:cNvSpPr txBox="1"/>
          <p:nvPr/>
        </p:nvSpPr>
        <p:spPr>
          <a:xfrm>
            <a:off x="1149427" y="3117885"/>
            <a:ext cx="9579200" cy="2228815"/>
          </a:xfrm>
          <a:prstGeom prst="rect">
            <a:avLst/>
          </a:prstGeom>
        </p:spPr>
        <p:txBody>
          <a:bodyPr vert="horz" wrap="square" lIns="0" tIns="12700" rIns="0" bIns="0" rtlCol="0">
            <a:spAutoFit/>
          </a:bodyPr>
          <a:lstStyle/>
          <a:p>
            <a:pPr marL="12700" algn="ctr">
              <a:lnSpc>
                <a:spcPct val="100000"/>
              </a:lnSpc>
              <a:spcBef>
                <a:spcPts val="100"/>
              </a:spcBef>
            </a:pPr>
            <a:r>
              <a:rPr lang="en-IN" sz="7200" b="1" dirty="0">
                <a:ln w="22225">
                  <a:solidFill>
                    <a:schemeClr val="accent2"/>
                  </a:solidFill>
                  <a:prstDash val="solid"/>
                </a:ln>
                <a:solidFill>
                  <a:schemeClr val="accent2">
                    <a:lumMod val="40000"/>
                    <a:lumOff val="60000"/>
                  </a:schemeClr>
                </a:solidFill>
                <a:effectLst>
                  <a:glow rad="101600">
                    <a:srgbClr val="0070C0">
                      <a:alpha val="60000"/>
                    </a:srgbClr>
                  </a:glow>
                </a:effectLst>
                <a:latin typeface="+mj-lt"/>
              </a:rPr>
              <a:t>SOLAR SYSTEM USING THREE.JS</a:t>
            </a:r>
            <a:endParaRPr lang="cs-CZ" sz="7200" b="1" dirty="0">
              <a:ln w="22225">
                <a:solidFill>
                  <a:schemeClr val="accent2"/>
                </a:solidFill>
                <a:prstDash val="solid"/>
              </a:ln>
              <a:solidFill>
                <a:schemeClr val="accent2">
                  <a:lumMod val="40000"/>
                  <a:lumOff val="60000"/>
                </a:schemeClr>
              </a:solidFill>
              <a:effectLst>
                <a:glow rad="101600">
                  <a:srgbClr val="0070C0">
                    <a:alpha val="60000"/>
                  </a:srgbClr>
                </a:glow>
              </a:effectLst>
              <a:latin typeface="+mj-lt"/>
            </a:endParaRPr>
          </a:p>
        </p:txBody>
      </p:sp>
      <p:pic>
        <p:nvPicPr>
          <p:cNvPr id="11" name="Picture 10">
            <a:hlinkClick r:id="rId3"/>
            <a:extLst>
              <a:ext uri="{FF2B5EF4-FFF2-40B4-BE49-F238E27FC236}">
                <a16:creationId xmlns:a16="http://schemas.microsoft.com/office/drawing/2014/main" id="{D846C23E-BBE8-4460-A37B-B5ADE4B4C5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61340" y="955828"/>
            <a:ext cx="6868539" cy="6351309"/>
          </a:xfrm>
          <a:prstGeom prst="rect">
            <a:avLst/>
          </a:prstGeom>
        </p:spPr>
      </p:pic>
      <p:sp>
        <p:nvSpPr>
          <p:cNvPr id="14" name="TextBox 13">
            <a:extLst>
              <a:ext uri="{FF2B5EF4-FFF2-40B4-BE49-F238E27FC236}">
                <a16:creationId xmlns:a16="http://schemas.microsoft.com/office/drawing/2014/main" id="{12452B14-D056-1CA1-9774-EE4E71CD5A98}"/>
              </a:ext>
            </a:extLst>
          </p:cNvPr>
          <p:cNvSpPr txBox="1"/>
          <p:nvPr/>
        </p:nvSpPr>
        <p:spPr>
          <a:xfrm>
            <a:off x="10873308" y="7996475"/>
            <a:ext cx="9579076" cy="2246769"/>
          </a:xfrm>
          <a:prstGeom prst="rect">
            <a:avLst/>
          </a:prstGeom>
          <a:noFill/>
        </p:spPr>
        <p:txBody>
          <a:bodyPr wrap="square">
            <a:spAutoFit/>
          </a:bodyPr>
          <a:lstStyle/>
          <a:p>
            <a:r>
              <a:rPr lang="en-IN" sz="2800" b="1"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Presented  By:</a:t>
            </a:r>
          </a:p>
          <a:p>
            <a:pPr marL="285750" indent="-285750">
              <a:buFont typeface="Arial" panose="020B0604020202020204" pitchFamily="34" charset="0"/>
              <a:buChar char="•"/>
            </a:pPr>
            <a:r>
              <a:rPr lang="en-IN" sz="2800"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Abhishek Sahani</a:t>
            </a:r>
          </a:p>
          <a:p>
            <a:pPr marL="285750" indent="-285750">
              <a:buFont typeface="Arial" panose="020B0604020202020204" pitchFamily="34" charset="0"/>
              <a:buChar char="•"/>
            </a:pPr>
            <a:r>
              <a:rPr lang="en-IN" sz="2800"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Pranit Awale</a:t>
            </a:r>
          </a:p>
          <a:p>
            <a:pPr marL="285750" indent="-285750">
              <a:buFont typeface="Arial" panose="020B0604020202020204" pitchFamily="34" charset="0"/>
              <a:buChar char="•"/>
            </a:pPr>
            <a:r>
              <a:rPr lang="en-IN" sz="2800"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Rohini More</a:t>
            </a:r>
          </a:p>
          <a:p>
            <a:pPr marL="285750" indent="-285750">
              <a:buFont typeface="Arial" panose="020B0604020202020204" pitchFamily="34" charset="0"/>
              <a:buChar char="•"/>
            </a:pPr>
            <a:r>
              <a:rPr lang="en-IN" sz="2800"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Deepali Ghumare</a:t>
            </a:r>
          </a:p>
        </p:txBody>
      </p:sp>
      <p:sp>
        <p:nvSpPr>
          <p:cNvPr id="16" name="TextBox 15">
            <a:extLst>
              <a:ext uri="{FF2B5EF4-FFF2-40B4-BE49-F238E27FC236}">
                <a16:creationId xmlns:a16="http://schemas.microsoft.com/office/drawing/2014/main" id="{6E3C7ED4-9821-F36B-6F9C-02B9CC9C18A4}"/>
              </a:ext>
            </a:extLst>
          </p:cNvPr>
          <p:cNvSpPr txBox="1"/>
          <p:nvPr/>
        </p:nvSpPr>
        <p:spPr>
          <a:xfrm>
            <a:off x="504156" y="996018"/>
            <a:ext cx="13101012" cy="807913"/>
          </a:xfrm>
          <a:prstGeom prst="rect">
            <a:avLst/>
          </a:prstGeom>
          <a:noFill/>
        </p:spPr>
        <p:txBody>
          <a:bodyPr wrap="square">
            <a:spAutoFit/>
          </a:bodyPr>
          <a:lstStyle/>
          <a:p>
            <a:r>
              <a:rPr lang="en-US" sz="3600" dirty="0">
                <a:ln w="0"/>
                <a:effectLst>
                  <a:outerShdw blurRad="38100" dist="19050" dir="2700000" algn="tl" rotWithShape="0">
                    <a:schemeClr val="dk1">
                      <a:alpha val="40000"/>
                    </a:schemeClr>
                  </a:outerShdw>
                </a:effectLst>
                <a:latin typeface="+mj-lt"/>
              </a:rPr>
              <a:t>Exploring Computational Geometry in Three.js…..! </a:t>
            </a:r>
            <a:br>
              <a:rPr lang="en-US" sz="1050" dirty="0">
                <a:ln w="0"/>
                <a:effectLst>
                  <a:outerShdw blurRad="38100" dist="19050" dir="2700000" algn="tl" rotWithShape="0">
                    <a:schemeClr val="dk1">
                      <a:alpha val="40000"/>
                    </a:schemeClr>
                  </a:outerShdw>
                </a:effectLst>
              </a:rPr>
            </a:br>
            <a:endParaRPr lang="en-IN" sz="1050" dirty="0">
              <a:ln w="0"/>
              <a:effectLst>
                <a:outerShdw blurRad="38100" dist="19050" dir="2700000" algn="tl" rotWithShape="0">
                  <a:schemeClr val="dk1">
                    <a:alpha val="40000"/>
                  </a:schemeClr>
                </a:outerShdw>
              </a:effectLst>
            </a:endParaRPr>
          </a:p>
        </p:txBody>
      </p:sp>
      <p:sp>
        <p:nvSpPr>
          <p:cNvPr id="25" name="TextBox 24">
            <a:extLst>
              <a:ext uri="{FF2B5EF4-FFF2-40B4-BE49-F238E27FC236}">
                <a16:creationId xmlns:a16="http://schemas.microsoft.com/office/drawing/2014/main" id="{BAE7C170-C4AE-147C-2CD5-0AFA41158840}"/>
              </a:ext>
            </a:extLst>
          </p:cNvPr>
          <p:cNvSpPr txBox="1"/>
          <p:nvPr/>
        </p:nvSpPr>
        <p:spPr>
          <a:xfrm>
            <a:off x="1944316" y="6582613"/>
            <a:ext cx="9689690" cy="1384995"/>
          </a:xfrm>
          <a:prstGeom prst="rect">
            <a:avLst/>
          </a:prstGeom>
          <a:noFill/>
        </p:spPr>
        <p:txBody>
          <a:bodyPr wrap="square">
            <a:spAutoFit/>
          </a:bodyPr>
          <a:lstStyle/>
          <a:p>
            <a:r>
              <a:rPr lang="en-IN" sz="2800" b="1"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Guided By:</a:t>
            </a:r>
          </a:p>
          <a:p>
            <a:r>
              <a:rPr lang="en-IN" sz="2800"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Smita Kandekar Mam</a:t>
            </a:r>
            <a:endParaRPr lang="en-IN" sz="2800" b="1"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endParaRPr>
          </a:p>
          <a:p>
            <a:r>
              <a:rPr lang="en-IN" sz="2800"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Mukund Thakre Sir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circle(in)">
                                      <p:cBhvr>
                                        <p:cTn id="12" dur="2000"/>
                                        <p:tgtEl>
                                          <p:spTgt spid="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barn(inVertical)">
                                      <p:cBhvr>
                                        <p:cTn id="17" dur="500"/>
                                        <p:tgtEl>
                                          <p:spTgt spid="14">
                                            <p:txEl>
                                              <p:pRg st="0" end="0"/>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14">
                                            <p:txEl>
                                              <p:pRg st="1" end="1"/>
                                            </p:txEl>
                                          </p:spTgt>
                                        </p:tgtEl>
                                        <p:attrNameLst>
                                          <p:attrName>style.visibility</p:attrName>
                                        </p:attrNameLst>
                                      </p:cBhvr>
                                      <p:to>
                                        <p:strVal val="visible"/>
                                      </p:to>
                                    </p:set>
                                    <p:animEffect transition="in" filter="barn(inVertical)">
                                      <p:cBhvr>
                                        <p:cTn id="20" dur="500"/>
                                        <p:tgtEl>
                                          <p:spTgt spid="14">
                                            <p:txEl>
                                              <p:pRg st="1" end="1"/>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14">
                                            <p:txEl>
                                              <p:pRg st="2" end="2"/>
                                            </p:txEl>
                                          </p:spTgt>
                                        </p:tgtEl>
                                        <p:attrNameLst>
                                          <p:attrName>style.visibility</p:attrName>
                                        </p:attrNameLst>
                                      </p:cBhvr>
                                      <p:to>
                                        <p:strVal val="visible"/>
                                      </p:to>
                                    </p:set>
                                    <p:animEffect transition="in" filter="barn(inVertical)">
                                      <p:cBhvr>
                                        <p:cTn id="23" dur="500"/>
                                        <p:tgtEl>
                                          <p:spTgt spid="14">
                                            <p:txEl>
                                              <p:pRg st="2" end="2"/>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14">
                                            <p:txEl>
                                              <p:pRg st="3" end="3"/>
                                            </p:txEl>
                                          </p:spTgt>
                                        </p:tgtEl>
                                        <p:attrNameLst>
                                          <p:attrName>style.visibility</p:attrName>
                                        </p:attrNameLst>
                                      </p:cBhvr>
                                      <p:to>
                                        <p:strVal val="visible"/>
                                      </p:to>
                                    </p:set>
                                    <p:animEffect transition="in" filter="barn(inVertical)">
                                      <p:cBhvr>
                                        <p:cTn id="26" dur="500"/>
                                        <p:tgtEl>
                                          <p:spTgt spid="14">
                                            <p:txEl>
                                              <p:pRg st="3" end="3"/>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14">
                                            <p:txEl>
                                              <p:pRg st="4" end="4"/>
                                            </p:txEl>
                                          </p:spTgt>
                                        </p:tgtEl>
                                        <p:attrNameLst>
                                          <p:attrName>style.visibility</p:attrName>
                                        </p:attrNameLst>
                                      </p:cBhvr>
                                      <p:to>
                                        <p:strVal val="visible"/>
                                      </p:to>
                                    </p:set>
                                    <p:animEffect transition="in" filter="barn(inVertical)">
                                      <p:cBhvr>
                                        <p:cTn id="29" dur="500"/>
                                        <p:tgtEl>
                                          <p:spTgt spid="14">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A2DE55-0018-415F-0BED-2F4CE5E7E7CF}"/>
              </a:ext>
            </a:extLst>
          </p:cNvPr>
          <p:cNvPicPr>
            <a:picLocks noChangeAspect="1"/>
          </p:cNvPicPr>
          <p:nvPr/>
        </p:nvPicPr>
        <p:blipFill>
          <a:blip r:embed="rId2"/>
          <a:stretch>
            <a:fillRect/>
          </a:stretch>
        </p:blipFill>
        <p:spPr>
          <a:xfrm>
            <a:off x="1802606" y="450156"/>
            <a:ext cx="11377264" cy="5328592"/>
          </a:xfrm>
          <a:prstGeom prst="rect">
            <a:avLst/>
          </a:prstGeom>
        </p:spPr>
      </p:pic>
      <p:pic>
        <p:nvPicPr>
          <p:cNvPr id="4" name="Picture 3">
            <a:extLst>
              <a:ext uri="{FF2B5EF4-FFF2-40B4-BE49-F238E27FC236}">
                <a16:creationId xmlns:a16="http://schemas.microsoft.com/office/drawing/2014/main" id="{ADC6DDCB-AB53-D384-81D1-090C3D370BAB}"/>
              </a:ext>
            </a:extLst>
          </p:cNvPr>
          <p:cNvPicPr>
            <a:picLocks noChangeAspect="1"/>
          </p:cNvPicPr>
          <p:nvPr/>
        </p:nvPicPr>
        <p:blipFill>
          <a:blip r:embed="rId3"/>
          <a:stretch>
            <a:fillRect/>
          </a:stretch>
        </p:blipFill>
        <p:spPr>
          <a:xfrm>
            <a:off x="1802606" y="6210796"/>
            <a:ext cx="11377264" cy="4176122"/>
          </a:xfrm>
          <a:prstGeom prst="rect">
            <a:avLst/>
          </a:prstGeom>
        </p:spPr>
      </p:pic>
    </p:spTree>
    <p:extLst>
      <p:ext uri="{BB962C8B-B14F-4D97-AF65-F5344CB8AC3E}">
        <p14:creationId xmlns:p14="http://schemas.microsoft.com/office/powerpoint/2010/main" val="3572154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23C03-321E-A682-D3C9-45D30496913B}"/>
              </a:ext>
            </a:extLst>
          </p:cNvPr>
          <p:cNvSpPr>
            <a:spLocks noGrp="1"/>
          </p:cNvSpPr>
          <p:nvPr>
            <p:ph type="title"/>
          </p:nvPr>
        </p:nvSpPr>
        <p:spPr>
          <a:xfrm>
            <a:off x="5760740" y="738188"/>
            <a:ext cx="5101853" cy="2473118"/>
          </a:xfrm>
        </p:spPr>
        <p:txBody>
          <a:bodyPr>
            <a:normAutofit fontScale="90000"/>
          </a:bodyPr>
          <a:lstStyle/>
          <a:p>
            <a:r>
              <a:rPr lang="en-US" sz="8800" b="1" dirty="0">
                <a:latin typeface="Inter"/>
              </a:rPr>
              <a:t>Geometries</a:t>
            </a:r>
            <a:br>
              <a:rPr lang="en-US" sz="8800" b="1" dirty="0">
                <a:latin typeface="Inter"/>
              </a:rPr>
            </a:br>
            <a:endParaRPr lang="en-IN" b="1" dirty="0"/>
          </a:p>
        </p:txBody>
      </p:sp>
      <p:sp>
        <p:nvSpPr>
          <p:cNvPr id="4" name="TextBox 3">
            <a:extLst>
              <a:ext uri="{FF2B5EF4-FFF2-40B4-BE49-F238E27FC236}">
                <a16:creationId xmlns:a16="http://schemas.microsoft.com/office/drawing/2014/main" id="{16B5E055-F4B5-FBAB-F5D7-AB4251988645}"/>
              </a:ext>
            </a:extLst>
          </p:cNvPr>
          <p:cNvSpPr txBox="1"/>
          <p:nvPr/>
        </p:nvSpPr>
        <p:spPr>
          <a:xfrm>
            <a:off x="2808412" y="3978548"/>
            <a:ext cx="14041560" cy="4832092"/>
          </a:xfrm>
          <a:prstGeom prst="rect">
            <a:avLst/>
          </a:prstGeom>
          <a:noFill/>
        </p:spPr>
        <p:txBody>
          <a:bodyPr wrap="square">
            <a:spAutoFit/>
          </a:bodyPr>
          <a:lstStyle/>
          <a:p>
            <a:pPr marL="457200" indent="-457200">
              <a:buFont typeface="Wingdings" panose="05000000000000000000" pitchFamily="2" charset="2"/>
              <a:buChar char="§"/>
            </a:pPr>
            <a:r>
              <a:rPr lang="en-US" sz="2800" b="0" i="0" dirty="0">
                <a:effectLst/>
                <a:latin typeface="Söhne"/>
              </a:rPr>
              <a:t>In Three.js, "geometry" refers to the representation of 3D objects in a virtual scene.</a:t>
            </a:r>
          </a:p>
          <a:p>
            <a:endParaRPr lang="en-US" sz="2800" dirty="0">
              <a:latin typeface="Söhne"/>
            </a:endParaRPr>
          </a:p>
          <a:p>
            <a:endParaRPr lang="en-US" sz="2800" b="0" i="0" dirty="0">
              <a:effectLst/>
              <a:latin typeface="Söhne"/>
            </a:endParaRPr>
          </a:p>
          <a:p>
            <a:pPr marL="457200" indent="-457200">
              <a:buFont typeface="Wingdings" panose="05000000000000000000" pitchFamily="2" charset="2"/>
              <a:buChar char="§"/>
            </a:pPr>
            <a:r>
              <a:rPr lang="en-US" sz="2800" b="0" i="0" dirty="0">
                <a:effectLst/>
                <a:latin typeface="Söhne"/>
              </a:rPr>
              <a:t>Geometries define the shape and structure of objects, such as cubes, spheres, planes, or custom models. </a:t>
            </a:r>
          </a:p>
          <a:p>
            <a:endParaRPr lang="en-US" sz="2800" b="0" i="0" dirty="0">
              <a:effectLst/>
              <a:latin typeface="Söhne"/>
            </a:endParaRPr>
          </a:p>
          <a:p>
            <a:pPr marL="457200" indent="-457200">
              <a:buFont typeface="Wingdings" panose="05000000000000000000" pitchFamily="2" charset="2"/>
              <a:buChar char="§"/>
            </a:pPr>
            <a:endParaRPr lang="en-US" sz="2800" b="0" i="0" dirty="0">
              <a:effectLst/>
              <a:latin typeface="Söhne"/>
            </a:endParaRPr>
          </a:p>
          <a:p>
            <a:pPr marL="457200" indent="-457200">
              <a:buFont typeface="Wingdings" panose="05000000000000000000" pitchFamily="2" charset="2"/>
              <a:buChar char="§"/>
            </a:pPr>
            <a:r>
              <a:rPr lang="en-US" sz="2800" b="0" i="0" dirty="0">
                <a:effectLst/>
                <a:latin typeface="Söhne"/>
              </a:rPr>
              <a:t>They contain information about vertices (points in 3D space), edges (lines connecting vertices), and faces (polygons formed by connecting vertices).</a:t>
            </a:r>
          </a:p>
          <a:p>
            <a:pPr marL="457200" indent="-457200">
              <a:buFont typeface="Wingdings" panose="05000000000000000000" pitchFamily="2" charset="2"/>
              <a:buChar char="§"/>
            </a:pPr>
            <a:endParaRPr lang="en-US" sz="2800" dirty="0">
              <a:latin typeface="Söhne"/>
            </a:endParaRPr>
          </a:p>
          <a:p>
            <a:pPr marL="457200" indent="-457200">
              <a:buFont typeface="Wingdings" panose="05000000000000000000" pitchFamily="2" charset="2"/>
              <a:buChar char="§"/>
            </a:pPr>
            <a:r>
              <a:rPr lang="en-US" sz="2800" dirty="0">
                <a:latin typeface="Söhne"/>
              </a:rPr>
              <a:t>We can have multiple Geometries like BoxGeometry , SpereGeometry , CircleGeometry .</a:t>
            </a:r>
            <a:endParaRPr lang="en-IN" sz="2800" dirty="0"/>
          </a:p>
        </p:txBody>
      </p:sp>
    </p:spTree>
    <p:extLst>
      <p:ext uri="{BB962C8B-B14F-4D97-AF65-F5344CB8AC3E}">
        <p14:creationId xmlns:p14="http://schemas.microsoft.com/office/powerpoint/2010/main" val="917161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A732-1977-7D15-812F-B08A27BDF12F}"/>
              </a:ext>
            </a:extLst>
          </p:cNvPr>
          <p:cNvSpPr>
            <a:spLocks noGrp="1"/>
          </p:cNvSpPr>
          <p:nvPr>
            <p:ph type="title"/>
          </p:nvPr>
        </p:nvSpPr>
        <p:spPr>
          <a:xfrm>
            <a:off x="5904756" y="450156"/>
            <a:ext cx="5173861" cy="2066896"/>
          </a:xfrm>
        </p:spPr>
        <p:txBody>
          <a:bodyPr/>
          <a:lstStyle/>
          <a:p>
            <a:r>
              <a:rPr lang="en-US" sz="8800" b="1" dirty="0">
                <a:latin typeface="Söhne"/>
              </a:rPr>
              <a:t>M</a:t>
            </a:r>
            <a:r>
              <a:rPr lang="en-US" sz="8800" b="1" i="0" dirty="0">
                <a:effectLst/>
                <a:latin typeface="Söhne"/>
              </a:rPr>
              <a:t>aterials</a:t>
            </a:r>
            <a:endParaRPr lang="en-IN" b="1" dirty="0"/>
          </a:p>
        </p:txBody>
      </p:sp>
      <p:sp>
        <p:nvSpPr>
          <p:cNvPr id="4" name="TextBox 3">
            <a:extLst>
              <a:ext uri="{FF2B5EF4-FFF2-40B4-BE49-F238E27FC236}">
                <a16:creationId xmlns:a16="http://schemas.microsoft.com/office/drawing/2014/main" id="{260B3A81-B1EC-E0D4-4764-CC0BCD91D663}"/>
              </a:ext>
            </a:extLst>
          </p:cNvPr>
          <p:cNvSpPr txBox="1"/>
          <p:nvPr/>
        </p:nvSpPr>
        <p:spPr>
          <a:xfrm>
            <a:off x="1305464" y="3690516"/>
            <a:ext cx="13753488" cy="6247864"/>
          </a:xfrm>
          <a:prstGeom prst="rect">
            <a:avLst/>
          </a:prstGeom>
          <a:noFill/>
        </p:spPr>
        <p:txBody>
          <a:bodyPr wrap="square">
            <a:spAutoFit/>
          </a:bodyPr>
          <a:lstStyle/>
          <a:p>
            <a:pPr marL="571500" indent="-571500">
              <a:buFont typeface="Wingdings" panose="05000000000000000000" pitchFamily="2" charset="2"/>
              <a:buChar char="§"/>
            </a:pPr>
            <a:r>
              <a:rPr lang="en-US" sz="4000" b="0" i="0" dirty="0">
                <a:effectLst/>
                <a:latin typeface="Söhne"/>
              </a:rPr>
              <a:t>In Three.js, a "material" is an object used to define the visual appearance of geometries in a 3D scene. </a:t>
            </a:r>
          </a:p>
          <a:p>
            <a:pPr marL="571500" indent="-571500">
              <a:buFont typeface="Wingdings" panose="05000000000000000000" pitchFamily="2" charset="2"/>
              <a:buChar char="§"/>
            </a:pPr>
            <a:endParaRPr lang="en-US" sz="4000" dirty="0">
              <a:latin typeface="Söhne"/>
            </a:endParaRPr>
          </a:p>
          <a:p>
            <a:pPr marL="571500" indent="-571500">
              <a:buFont typeface="Wingdings" panose="05000000000000000000" pitchFamily="2" charset="2"/>
              <a:buChar char="§"/>
            </a:pPr>
            <a:endParaRPr lang="en-US" sz="4000" b="0" i="0" dirty="0">
              <a:effectLst/>
              <a:latin typeface="Söhne"/>
            </a:endParaRPr>
          </a:p>
          <a:p>
            <a:pPr marL="571500" indent="-571500">
              <a:buFont typeface="Wingdings" panose="05000000000000000000" pitchFamily="2" charset="2"/>
              <a:buChar char="§"/>
            </a:pPr>
            <a:r>
              <a:rPr lang="en-US" sz="4000" b="0" i="0" dirty="0">
                <a:effectLst/>
                <a:latin typeface="Söhne"/>
              </a:rPr>
              <a:t>Materials determine how light interacts with the surface of an object and how it is rendered on the screen. </a:t>
            </a:r>
          </a:p>
          <a:p>
            <a:pPr marL="571500" indent="-571500">
              <a:buFont typeface="Wingdings" panose="05000000000000000000" pitchFamily="2" charset="2"/>
              <a:buChar char="§"/>
            </a:pPr>
            <a:endParaRPr lang="en-US" sz="4000" dirty="0">
              <a:latin typeface="Söhne"/>
            </a:endParaRPr>
          </a:p>
          <a:p>
            <a:pPr marL="571500" indent="-571500">
              <a:buFont typeface="Wingdings" panose="05000000000000000000" pitchFamily="2" charset="2"/>
              <a:buChar char="§"/>
            </a:pPr>
            <a:endParaRPr lang="en-US" sz="4000" b="0" i="0" dirty="0">
              <a:effectLst/>
              <a:latin typeface="Söhne"/>
            </a:endParaRPr>
          </a:p>
          <a:p>
            <a:pPr marL="571500" indent="-571500">
              <a:buFont typeface="Wingdings" panose="05000000000000000000" pitchFamily="2" charset="2"/>
              <a:buChar char="§"/>
            </a:pPr>
            <a:r>
              <a:rPr lang="en-US" sz="4000" b="0" i="0" dirty="0">
                <a:effectLst/>
                <a:latin typeface="Söhne"/>
              </a:rPr>
              <a:t>They control properties such as color, shininess, transparency, and how they react to light sources.</a:t>
            </a:r>
            <a:endParaRPr lang="en-IN" sz="4000" dirty="0"/>
          </a:p>
        </p:txBody>
      </p:sp>
    </p:spTree>
    <p:extLst>
      <p:ext uri="{BB962C8B-B14F-4D97-AF65-F5344CB8AC3E}">
        <p14:creationId xmlns:p14="http://schemas.microsoft.com/office/powerpoint/2010/main" val="3188572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hlinkClick r:id="rId2"/>
            <a:extLst>
              <a:ext uri="{FF2B5EF4-FFF2-40B4-BE49-F238E27FC236}">
                <a16:creationId xmlns:a16="http://schemas.microsoft.com/office/drawing/2014/main" id="{069D8EC6-50F6-4B2E-839D-FEE2AF39C549}"/>
              </a:ext>
            </a:extLst>
          </p:cNvPr>
          <p:cNvSpPr/>
          <p:nvPr/>
        </p:nvSpPr>
        <p:spPr>
          <a:xfrm>
            <a:off x="2232348" y="5831433"/>
            <a:ext cx="5184137" cy="4561288"/>
          </a:xfrm>
          <a:prstGeom prst="rect">
            <a:avLst/>
          </a:prstGeom>
          <a:blipFill>
            <a:blip r:embed="rId3" cstate="print"/>
            <a:stretch>
              <a:fillRect/>
            </a:stretch>
          </a:blipFill>
        </p:spPr>
        <p:txBody>
          <a:bodyPr wrap="square" lIns="0" tIns="0" rIns="0" bIns="0" rtlCol="0"/>
          <a:lstStyle/>
          <a:p>
            <a:endParaRPr dirty="0"/>
          </a:p>
        </p:txBody>
      </p:sp>
      <p:sp>
        <p:nvSpPr>
          <p:cNvPr id="6" name="object 4">
            <a:hlinkClick r:id="rId4"/>
            <a:extLst>
              <a:ext uri="{FF2B5EF4-FFF2-40B4-BE49-F238E27FC236}">
                <a16:creationId xmlns:a16="http://schemas.microsoft.com/office/drawing/2014/main" id="{1910A220-4788-4391-9ED0-5146784D5579}"/>
              </a:ext>
            </a:extLst>
          </p:cNvPr>
          <p:cNvSpPr/>
          <p:nvPr/>
        </p:nvSpPr>
        <p:spPr>
          <a:xfrm>
            <a:off x="11860533" y="5179539"/>
            <a:ext cx="5184137" cy="5213182"/>
          </a:xfrm>
          <a:prstGeom prst="rect">
            <a:avLst/>
          </a:prstGeom>
          <a:blipFill>
            <a:blip r:embed="rId5" cstate="print"/>
            <a:stretch>
              <a:fillRect/>
            </a:stretch>
          </a:blipFill>
        </p:spPr>
        <p:txBody>
          <a:bodyPr wrap="square" lIns="0" tIns="0" rIns="0" bIns="0" rtlCol="0"/>
          <a:lstStyle/>
          <a:p>
            <a:endParaRPr/>
          </a:p>
        </p:txBody>
      </p:sp>
      <p:sp>
        <p:nvSpPr>
          <p:cNvPr id="8" name="object 6">
            <a:extLst>
              <a:ext uri="{FF2B5EF4-FFF2-40B4-BE49-F238E27FC236}">
                <a16:creationId xmlns:a16="http://schemas.microsoft.com/office/drawing/2014/main" id="{DB4D8F3B-673C-4921-821E-4732E32A81E0}"/>
              </a:ext>
            </a:extLst>
          </p:cNvPr>
          <p:cNvSpPr/>
          <p:nvPr/>
        </p:nvSpPr>
        <p:spPr>
          <a:xfrm>
            <a:off x="1000125" y="1021835"/>
            <a:ext cx="63500" cy="63500"/>
          </a:xfrm>
          <a:custGeom>
            <a:avLst/>
            <a:gdLst/>
            <a:ahLst/>
            <a:cxnLst/>
            <a:rect l="l" t="t" r="r" b="b"/>
            <a:pathLst>
              <a:path w="63500" h="63500">
                <a:moveTo>
                  <a:pt x="31750" y="0"/>
                </a:moveTo>
                <a:lnTo>
                  <a:pt x="19389" y="2494"/>
                </a:lnTo>
                <a:lnTo>
                  <a:pt x="9297" y="9297"/>
                </a:lnTo>
                <a:lnTo>
                  <a:pt x="2494" y="19389"/>
                </a:lnTo>
                <a:lnTo>
                  <a:pt x="0" y="31750"/>
                </a:lnTo>
                <a:lnTo>
                  <a:pt x="2494" y="44110"/>
                </a:lnTo>
                <a:lnTo>
                  <a:pt x="9297" y="54202"/>
                </a:lnTo>
                <a:lnTo>
                  <a:pt x="19389" y="61005"/>
                </a:lnTo>
                <a:lnTo>
                  <a:pt x="31750" y="63500"/>
                </a:lnTo>
                <a:lnTo>
                  <a:pt x="44110" y="61005"/>
                </a:lnTo>
                <a:lnTo>
                  <a:pt x="54202" y="54202"/>
                </a:lnTo>
                <a:lnTo>
                  <a:pt x="61005" y="44110"/>
                </a:lnTo>
                <a:lnTo>
                  <a:pt x="63500" y="31750"/>
                </a:lnTo>
                <a:lnTo>
                  <a:pt x="61005" y="19389"/>
                </a:lnTo>
                <a:lnTo>
                  <a:pt x="54202" y="9297"/>
                </a:lnTo>
                <a:lnTo>
                  <a:pt x="44110" y="2494"/>
                </a:lnTo>
                <a:lnTo>
                  <a:pt x="31750" y="0"/>
                </a:lnTo>
                <a:close/>
              </a:path>
            </a:pathLst>
          </a:custGeom>
          <a:solidFill>
            <a:srgbClr val="000000"/>
          </a:solidFill>
        </p:spPr>
        <p:txBody>
          <a:bodyPr wrap="square" lIns="0" tIns="0" rIns="0" bIns="0" rtlCol="0"/>
          <a:lstStyle/>
          <a:p>
            <a:endParaRPr/>
          </a:p>
        </p:txBody>
      </p:sp>
      <p:sp>
        <p:nvSpPr>
          <p:cNvPr id="3" name="TextBox 2">
            <a:extLst>
              <a:ext uri="{FF2B5EF4-FFF2-40B4-BE49-F238E27FC236}">
                <a16:creationId xmlns:a16="http://schemas.microsoft.com/office/drawing/2014/main" id="{EC6E7A06-423E-54C1-8CE9-437394E5B68F}"/>
              </a:ext>
            </a:extLst>
          </p:cNvPr>
          <p:cNvSpPr txBox="1"/>
          <p:nvPr/>
        </p:nvSpPr>
        <p:spPr>
          <a:xfrm>
            <a:off x="1584276" y="1053585"/>
            <a:ext cx="9505334" cy="1569660"/>
          </a:xfrm>
          <a:prstGeom prst="rect">
            <a:avLst/>
          </a:prstGeom>
          <a:noFill/>
        </p:spPr>
        <p:txBody>
          <a:bodyPr wrap="square">
            <a:spAutoFit/>
          </a:bodyPr>
          <a:lstStyle/>
          <a:p>
            <a:pPr marL="12700" algn="ctr">
              <a:lnSpc>
                <a:spcPct val="100000"/>
              </a:lnSpc>
              <a:spcBef>
                <a:spcPts val="100"/>
              </a:spcBef>
            </a:pPr>
            <a:r>
              <a:rPr lang="en-IN" sz="9600" b="1" dirty="0">
                <a:effectLst>
                  <a:glow rad="101600">
                    <a:schemeClr val="accent1">
                      <a:lumMod val="50000"/>
                      <a:alpha val="60000"/>
                    </a:schemeClr>
                  </a:glow>
                </a:effectLst>
                <a:latin typeface="Söhne"/>
              </a:rPr>
              <a:t>TEXTURE</a:t>
            </a:r>
            <a:endParaRPr lang="cs-CZ" sz="9600" b="1" dirty="0">
              <a:effectLst>
                <a:glow rad="101600">
                  <a:schemeClr val="accent1">
                    <a:lumMod val="50000"/>
                    <a:alpha val="60000"/>
                  </a:schemeClr>
                </a:glow>
              </a:effectLst>
              <a:latin typeface="Söhne"/>
            </a:endParaRPr>
          </a:p>
        </p:txBody>
      </p:sp>
      <p:sp>
        <p:nvSpPr>
          <p:cNvPr id="13" name="TextBox 12">
            <a:extLst>
              <a:ext uri="{FF2B5EF4-FFF2-40B4-BE49-F238E27FC236}">
                <a16:creationId xmlns:a16="http://schemas.microsoft.com/office/drawing/2014/main" id="{E2A9A272-F49C-875C-F539-5A501B8AFC54}"/>
              </a:ext>
            </a:extLst>
          </p:cNvPr>
          <p:cNvSpPr txBox="1"/>
          <p:nvPr/>
        </p:nvSpPr>
        <p:spPr>
          <a:xfrm>
            <a:off x="2088331" y="2969383"/>
            <a:ext cx="14977665" cy="2123658"/>
          </a:xfrm>
          <a:prstGeom prst="rect">
            <a:avLst/>
          </a:prstGeom>
          <a:noFill/>
        </p:spPr>
        <p:txBody>
          <a:bodyPr wrap="square">
            <a:spAutoFit/>
          </a:bodyPr>
          <a:lstStyle/>
          <a:p>
            <a:r>
              <a:rPr lang="en-US" sz="4400" b="0" i="0" dirty="0">
                <a:effectLst/>
                <a:latin typeface="Söhne"/>
              </a:rPr>
              <a:t>In Three.js, a "texture" refers to an image applied to the surface of a 3D object, adding detail, color, and visual interest to the object's appearance. </a:t>
            </a:r>
            <a:endParaRPr lang="en-IN" sz="4400" dirty="0"/>
          </a:p>
        </p:txBody>
      </p:sp>
    </p:spTree>
    <p:extLst>
      <p:ext uri="{BB962C8B-B14F-4D97-AF65-F5344CB8AC3E}">
        <p14:creationId xmlns:p14="http://schemas.microsoft.com/office/powerpoint/2010/main" val="21057766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C6BD4-D99B-A259-2AF0-F599E42C5105}"/>
              </a:ext>
            </a:extLst>
          </p:cNvPr>
          <p:cNvSpPr>
            <a:spLocks noGrp="1"/>
          </p:cNvSpPr>
          <p:nvPr>
            <p:ph type="title"/>
          </p:nvPr>
        </p:nvSpPr>
        <p:spPr>
          <a:xfrm>
            <a:off x="1774431" y="2826420"/>
            <a:ext cx="16396395" cy="2066896"/>
          </a:xfrm>
        </p:spPr>
        <p:txBody>
          <a:bodyPr>
            <a:noAutofit/>
          </a:bodyPr>
          <a:lstStyle/>
          <a:p>
            <a:r>
              <a:rPr lang="en-US" sz="2400" b="0" i="0" dirty="0">
                <a:effectLst/>
                <a:latin typeface="Calibri" panose="020F0502020204030204" pitchFamily="34" charset="0"/>
                <a:ea typeface="Calibri" panose="020F0502020204030204" pitchFamily="34" charset="0"/>
                <a:cs typeface="Calibri" panose="020F0502020204030204" pitchFamily="34" charset="0"/>
              </a:rPr>
              <a:t>The </a:t>
            </a:r>
            <a:r>
              <a:rPr lang="en-US" sz="2400" b="1" i="0" dirty="0">
                <a:effectLst/>
                <a:latin typeface="Calibri" panose="020F0502020204030204" pitchFamily="34" charset="0"/>
                <a:ea typeface="Calibri" panose="020F0502020204030204" pitchFamily="34" charset="0"/>
                <a:cs typeface="Calibri" panose="020F0502020204030204" pitchFamily="34" charset="0"/>
              </a:rPr>
              <a:t>Orbit Controls</a:t>
            </a:r>
            <a:r>
              <a:rPr lang="en-US" sz="2400" b="0" i="0" dirty="0">
                <a:effectLst/>
                <a:latin typeface="Calibri" panose="020F0502020204030204" pitchFamily="34" charset="0"/>
                <a:ea typeface="Calibri" panose="020F0502020204030204" pitchFamily="34" charset="0"/>
                <a:cs typeface="Calibri" panose="020F0502020204030204" pitchFamily="34" charset="0"/>
              </a:rPr>
              <a:t> allows the camera to orbit around a target.</a:t>
            </a:r>
            <a:br>
              <a:rPr lang="en-US" sz="2400" b="0" i="0" dirty="0">
                <a:effectLst/>
                <a:latin typeface="Calibri" panose="020F0502020204030204" pitchFamily="34" charset="0"/>
                <a:ea typeface="Calibri" panose="020F0502020204030204" pitchFamily="34" charset="0"/>
                <a:cs typeface="Calibri" panose="020F0502020204030204" pitchFamily="34" charset="0"/>
              </a:rPr>
            </a:br>
            <a:br>
              <a:rPr lang="en-US" sz="2400" b="0" i="0" dirty="0">
                <a:effectLst/>
                <a:latin typeface="Calibri" panose="020F0502020204030204" pitchFamily="34" charset="0"/>
                <a:ea typeface="Calibri" panose="020F0502020204030204" pitchFamily="34" charset="0"/>
                <a:cs typeface="Calibri" panose="020F0502020204030204" pitchFamily="34" charset="0"/>
              </a:rPr>
            </a:br>
            <a:br>
              <a:rPr lang="en-US" sz="2400" dirty="0">
                <a:latin typeface="Calibri" panose="020F0502020204030204" pitchFamily="34" charset="0"/>
                <a:ea typeface="Calibri" panose="020F0502020204030204" pitchFamily="34" charset="0"/>
                <a:cs typeface="Calibri" panose="020F0502020204030204" pitchFamily="34" charset="0"/>
              </a:rPr>
            </a:b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B2AD7C3E-A1B7-E7F9-22CC-34D299EDCE0B}"/>
              </a:ext>
            </a:extLst>
          </p:cNvPr>
          <p:cNvSpPr txBox="1"/>
          <p:nvPr/>
        </p:nvSpPr>
        <p:spPr>
          <a:xfrm>
            <a:off x="1822144" y="1849957"/>
            <a:ext cx="9505334" cy="584775"/>
          </a:xfrm>
          <a:prstGeom prst="rect">
            <a:avLst/>
          </a:prstGeom>
          <a:noFill/>
        </p:spPr>
        <p:txBody>
          <a:bodyPr wrap="square">
            <a:spAutoFit/>
          </a:bodyPr>
          <a:lstStyle/>
          <a:p>
            <a:r>
              <a:rPr lang="en-US" sz="3200" b="1" i="0" dirty="0">
                <a:effectLst/>
                <a:latin typeface="Calibri" panose="020F0502020204030204" pitchFamily="34" charset="0"/>
                <a:ea typeface="Calibri" panose="020F0502020204030204" pitchFamily="34" charset="0"/>
                <a:cs typeface="Calibri" panose="020F0502020204030204" pitchFamily="34" charset="0"/>
              </a:rPr>
              <a:t>Orbit Controls</a:t>
            </a:r>
            <a:endParaRPr lang="en-IN" sz="3200" dirty="0"/>
          </a:p>
        </p:txBody>
      </p:sp>
      <p:pic>
        <p:nvPicPr>
          <p:cNvPr id="6" name="Picture 5">
            <a:extLst>
              <a:ext uri="{FF2B5EF4-FFF2-40B4-BE49-F238E27FC236}">
                <a16:creationId xmlns:a16="http://schemas.microsoft.com/office/drawing/2014/main" id="{16269C75-14E7-34A7-A861-A88D8DD1D8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0300" y="4194572"/>
            <a:ext cx="9793088" cy="5616624"/>
          </a:xfrm>
          <a:prstGeom prst="rect">
            <a:avLst/>
          </a:prstGeom>
        </p:spPr>
      </p:pic>
    </p:spTree>
    <p:extLst>
      <p:ext uri="{BB962C8B-B14F-4D97-AF65-F5344CB8AC3E}">
        <p14:creationId xmlns:p14="http://schemas.microsoft.com/office/powerpoint/2010/main" val="2740990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A1165-CD18-568F-392E-986BE0EE1017}"/>
              </a:ext>
            </a:extLst>
          </p:cNvPr>
          <p:cNvSpPr>
            <a:spLocks noGrp="1"/>
          </p:cNvSpPr>
          <p:nvPr>
            <p:ph type="title"/>
          </p:nvPr>
        </p:nvSpPr>
        <p:spPr>
          <a:xfrm>
            <a:off x="6696844" y="738188"/>
            <a:ext cx="7128792" cy="1176974"/>
          </a:xfrm>
        </p:spPr>
        <p:txBody>
          <a:bodyPr>
            <a:normAutofit fontScale="90000"/>
          </a:bodyPr>
          <a:lstStyle/>
          <a:p>
            <a:r>
              <a:rPr lang="en-IN" dirty="0"/>
              <a:t>ROTATION</a:t>
            </a:r>
          </a:p>
        </p:txBody>
      </p:sp>
      <p:pic>
        <p:nvPicPr>
          <p:cNvPr id="3" name="Picture 2">
            <a:extLst>
              <a:ext uri="{FF2B5EF4-FFF2-40B4-BE49-F238E27FC236}">
                <a16:creationId xmlns:a16="http://schemas.microsoft.com/office/drawing/2014/main" id="{DF915328-DB03-535A-4AB9-C035AAEBC167}"/>
              </a:ext>
            </a:extLst>
          </p:cNvPr>
          <p:cNvPicPr>
            <a:picLocks noChangeAspect="1"/>
          </p:cNvPicPr>
          <p:nvPr/>
        </p:nvPicPr>
        <p:blipFill>
          <a:blip r:embed="rId2"/>
          <a:stretch>
            <a:fillRect/>
          </a:stretch>
        </p:blipFill>
        <p:spPr>
          <a:xfrm>
            <a:off x="5256684" y="5922764"/>
            <a:ext cx="6096000" cy="4352925"/>
          </a:xfrm>
          <a:prstGeom prst="rect">
            <a:avLst/>
          </a:prstGeom>
        </p:spPr>
      </p:pic>
      <p:sp>
        <p:nvSpPr>
          <p:cNvPr id="7" name="TextBox 6">
            <a:extLst>
              <a:ext uri="{FF2B5EF4-FFF2-40B4-BE49-F238E27FC236}">
                <a16:creationId xmlns:a16="http://schemas.microsoft.com/office/drawing/2014/main" id="{6A4B096F-841E-4E9D-E096-6A30F8E5D4CC}"/>
              </a:ext>
            </a:extLst>
          </p:cNvPr>
          <p:cNvSpPr txBox="1"/>
          <p:nvPr/>
        </p:nvSpPr>
        <p:spPr>
          <a:xfrm>
            <a:off x="2484306" y="2610396"/>
            <a:ext cx="14041700" cy="2062103"/>
          </a:xfrm>
          <a:prstGeom prst="rect">
            <a:avLst/>
          </a:prstGeom>
          <a:noFill/>
        </p:spPr>
        <p:txBody>
          <a:bodyPr wrap="square">
            <a:spAutoFit/>
          </a:bodyPr>
          <a:lstStyle/>
          <a:p>
            <a:endParaRPr lang="en-US" sz="3200" dirty="0">
              <a:latin typeface="Calibri" panose="020F0502020204030204" pitchFamily="34" charset="0"/>
              <a:ea typeface="Calibri" panose="020F0502020204030204" pitchFamily="34" charset="0"/>
              <a:cs typeface="Calibri" panose="020F0502020204030204" pitchFamily="34" charset="0"/>
            </a:endParaRPr>
          </a:p>
          <a:p>
            <a:r>
              <a:rPr lang="en-US" sz="3200" dirty="0">
                <a:latin typeface="Calibri" panose="020F0502020204030204" pitchFamily="34" charset="0"/>
                <a:ea typeface="Calibri" panose="020F0502020204030204" pitchFamily="34" charset="0"/>
                <a:cs typeface="Calibri" panose="020F0502020204030204" pitchFamily="34" charset="0"/>
              </a:rPr>
              <a:t>In Three.js, rotation is a fundamental concept used to orient objects in 3D space. Objects such as meshes, cameras, and lights can be rotated around one or more axes to change their orientation relative to the scene.</a:t>
            </a:r>
            <a:endParaRPr lang="en-IN" sz="32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97972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5B631-DD8F-A23A-ECD8-4DD5EC96157E}"/>
              </a:ext>
            </a:extLst>
          </p:cNvPr>
          <p:cNvSpPr>
            <a:spLocks noGrp="1"/>
          </p:cNvSpPr>
          <p:nvPr>
            <p:ph type="title"/>
          </p:nvPr>
        </p:nvSpPr>
        <p:spPr>
          <a:xfrm>
            <a:off x="5904756" y="810196"/>
            <a:ext cx="4093741" cy="2066896"/>
          </a:xfrm>
        </p:spPr>
        <p:txBody>
          <a:bodyPr/>
          <a:lstStyle/>
          <a:p>
            <a:r>
              <a:rPr lang="en-US" sz="8800" b="0" i="0" dirty="0">
                <a:effectLst/>
                <a:latin typeface="Söhne"/>
              </a:rPr>
              <a:t>Lights</a:t>
            </a:r>
            <a:endParaRPr lang="en-IN" dirty="0"/>
          </a:p>
        </p:txBody>
      </p:sp>
      <p:sp>
        <p:nvSpPr>
          <p:cNvPr id="4" name="TextBox 3">
            <a:extLst>
              <a:ext uri="{FF2B5EF4-FFF2-40B4-BE49-F238E27FC236}">
                <a16:creationId xmlns:a16="http://schemas.microsoft.com/office/drawing/2014/main" id="{A65A52CF-A165-EE1A-0130-0E81EA568BE3}"/>
              </a:ext>
            </a:extLst>
          </p:cNvPr>
          <p:cNvSpPr txBox="1"/>
          <p:nvPr/>
        </p:nvSpPr>
        <p:spPr>
          <a:xfrm>
            <a:off x="1306959" y="4194572"/>
            <a:ext cx="13537464" cy="4832092"/>
          </a:xfrm>
          <a:prstGeom prst="rect">
            <a:avLst/>
          </a:prstGeom>
          <a:noFill/>
        </p:spPr>
        <p:txBody>
          <a:bodyPr wrap="square">
            <a:spAutoFit/>
          </a:bodyPr>
          <a:lstStyle/>
          <a:p>
            <a:pPr marL="571500" indent="-571500">
              <a:buFont typeface="Wingdings" panose="05000000000000000000" pitchFamily="2" charset="2"/>
              <a:buChar char="§"/>
            </a:pPr>
            <a:r>
              <a:rPr lang="en-US" sz="4400" b="0" i="0" dirty="0">
                <a:effectLst/>
                <a:latin typeface="Söhne"/>
              </a:rPr>
              <a:t>In Three.js, "light" refers to a type of object that simulates the behavior of real-world light sources within a 3D scene.</a:t>
            </a:r>
          </a:p>
          <a:p>
            <a:pPr marL="571500" indent="-571500">
              <a:buFont typeface="Wingdings" panose="05000000000000000000" pitchFamily="2" charset="2"/>
              <a:buChar char="§"/>
            </a:pPr>
            <a:endParaRPr lang="en-US" sz="4400" dirty="0">
              <a:latin typeface="Söhne"/>
            </a:endParaRPr>
          </a:p>
          <a:p>
            <a:endParaRPr lang="en-US" sz="4400" dirty="0">
              <a:latin typeface="Söhne"/>
            </a:endParaRPr>
          </a:p>
          <a:p>
            <a:pPr marL="571500" indent="-571500">
              <a:buFont typeface="Wingdings" panose="05000000000000000000" pitchFamily="2" charset="2"/>
              <a:buChar char="§"/>
            </a:pPr>
            <a:r>
              <a:rPr lang="en-US" sz="4400" b="0" i="0" dirty="0">
                <a:effectLst/>
                <a:latin typeface="Söhne"/>
              </a:rPr>
              <a:t>Lights are essential for creating realistic and visually appealing renderings. </a:t>
            </a:r>
            <a:endParaRPr lang="en-IN" sz="4400" dirty="0"/>
          </a:p>
        </p:txBody>
      </p:sp>
    </p:spTree>
    <p:extLst>
      <p:ext uri="{BB962C8B-B14F-4D97-AF65-F5344CB8AC3E}">
        <p14:creationId xmlns:p14="http://schemas.microsoft.com/office/powerpoint/2010/main" val="348773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9B69E-8E38-C05B-648D-EA46545B9DAF}"/>
              </a:ext>
            </a:extLst>
          </p:cNvPr>
          <p:cNvSpPr>
            <a:spLocks noGrp="1"/>
          </p:cNvSpPr>
          <p:nvPr>
            <p:ph type="title"/>
          </p:nvPr>
        </p:nvSpPr>
        <p:spPr>
          <a:xfrm>
            <a:off x="4896644" y="522164"/>
            <a:ext cx="4608512" cy="2066896"/>
          </a:xfrm>
        </p:spPr>
        <p:txBody>
          <a:bodyPr>
            <a:normAutofit/>
          </a:bodyPr>
          <a:lstStyle/>
          <a:p>
            <a:pPr algn="l"/>
            <a:r>
              <a:rPr lang="en-IN" sz="4000" b="0" i="0" u="none" strike="noStrike" dirty="0">
                <a:solidFill>
                  <a:schemeClr val="tx1"/>
                </a:solidFill>
                <a:effectLst/>
                <a:latin typeface="_"/>
                <a:hlinkClick r:id="rId2">
                  <a:extLst>
                    <a:ext uri="{A12FA001-AC4F-418D-AE19-62706E023703}">
                      <ahyp:hlinkClr xmlns:ahyp="http://schemas.microsoft.com/office/drawing/2018/hyperlinkcolor" val="tx"/>
                    </a:ext>
                  </a:extLst>
                </a:hlinkClick>
              </a:rPr>
              <a:t>Ambient Light</a:t>
            </a:r>
            <a:endParaRPr lang="en-IN" sz="4000" b="0" i="0" dirty="0">
              <a:solidFill>
                <a:schemeClr val="tx1"/>
              </a:solidFill>
              <a:effectLst/>
              <a:latin typeface="_"/>
            </a:endParaRPr>
          </a:p>
        </p:txBody>
      </p:sp>
      <p:sp>
        <p:nvSpPr>
          <p:cNvPr id="4" name="TextBox 3">
            <a:extLst>
              <a:ext uri="{FF2B5EF4-FFF2-40B4-BE49-F238E27FC236}">
                <a16:creationId xmlns:a16="http://schemas.microsoft.com/office/drawing/2014/main" id="{2B4F952E-AC28-273C-0BFF-AEC529949844}"/>
              </a:ext>
            </a:extLst>
          </p:cNvPr>
          <p:cNvSpPr txBox="1"/>
          <p:nvPr/>
        </p:nvSpPr>
        <p:spPr>
          <a:xfrm>
            <a:off x="1306959" y="4770636"/>
            <a:ext cx="17199197" cy="3170099"/>
          </a:xfrm>
          <a:prstGeom prst="rect">
            <a:avLst/>
          </a:prstGeom>
          <a:noFill/>
        </p:spPr>
        <p:txBody>
          <a:bodyPr wrap="square">
            <a:spAutoFit/>
          </a:bodyPr>
          <a:lstStyle/>
          <a:p>
            <a:pPr algn="l">
              <a:buFont typeface="Arial" panose="020B0604020202020204" pitchFamily="34" charset="0"/>
              <a:buChar char="•"/>
            </a:pPr>
            <a:r>
              <a:rPr lang="en-US" sz="4000" b="0" i="0" dirty="0">
                <a:effectLst/>
                <a:latin typeface="_"/>
              </a:rPr>
              <a:t>Lights all objects in the scene equally, except for self illuminating objects such as </a:t>
            </a:r>
            <a:r>
              <a:rPr lang="en-US" sz="4000" b="0" i="0" u="none" strike="noStrike" dirty="0">
                <a:effectLst/>
                <a:latin typeface="_"/>
                <a:hlinkClick r:id="rId3"/>
              </a:rPr>
              <a:t>MeshBasicMaterial</a:t>
            </a:r>
            <a:r>
              <a:rPr lang="en-US" sz="4000" b="0" i="0" dirty="0">
                <a:effectLst/>
                <a:latin typeface="_"/>
              </a:rPr>
              <a:t>, </a:t>
            </a:r>
            <a:r>
              <a:rPr lang="en-US" sz="4000" b="0" i="0" u="none" strike="noStrike" dirty="0" err="1">
                <a:effectLst/>
                <a:latin typeface="_"/>
                <a:hlinkClick r:id="rId4"/>
              </a:rPr>
              <a:t>MeshNormalMaterial</a:t>
            </a:r>
            <a:r>
              <a:rPr lang="en-US" sz="4000" b="0" i="0" dirty="0">
                <a:effectLst/>
                <a:latin typeface="_"/>
              </a:rPr>
              <a:t> and </a:t>
            </a:r>
            <a:r>
              <a:rPr lang="en-US" sz="4000" b="0" i="0" u="none" strike="noStrike" dirty="0" err="1">
                <a:effectLst/>
                <a:latin typeface="_"/>
                <a:hlinkClick r:id="rId5"/>
              </a:rPr>
              <a:t>MeshMatcapMaterial</a:t>
            </a:r>
            <a:r>
              <a:rPr lang="en-US" sz="4000" b="0" i="0" dirty="0">
                <a:effectLst/>
                <a:latin typeface="_"/>
              </a:rPr>
              <a:t>.</a:t>
            </a:r>
          </a:p>
          <a:p>
            <a:pPr algn="l"/>
            <a:endParaRPr lang="en-US" sz="4000" dirty="0">
              <a:latin typeface="_"/>
            </a:endParaRPr>
          </a:p>
          <a:p>
            <a:pPr algn="l"/>
            <a:endParaRPr lang="en-US" sz="4000" b="0" i="0" dirty="0">
              <a:effectLst/>
              <a:latin typeface="_"/>
            </a:endParaRPr>
          </a:p>
          <a:p>
            <a:pPr algn="l">
              <a:buFont typeface="Arial" panose="020B0604020202020204" pitchFamily="34" charset="0"/>
              <a:buChar char="•"/>
            </a:pPr>
            <a:r>
              <a:rPr lang="en-US" sz="4000" b="0" i="0" dirty="0">
                <a:effectLst/>
                <a:latin typeface="_"/>
              </a:rPr>
              <a:t>Doesn't cast shadows.</a:t>
            </a:r>
          </a:p>
        </p:txBody>
      </p:sp>
    </p:spTree>
    <p:extLst>
      <p:ext uri="{BB962C8B-B14F-4D97-AF65-F5344CB8AC3E}">
        <p14:creationId xmlns:p14="http://schemas.microsoft.com/office/powerpoint/2010/main" val="561477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0A232-7BB2-8019-D1E3-76EBDCC84202}"/>
              </a:ext>
            </a:extLst>
          </p:cNvPr>
          <p:cNvSpPr>
            <a:spLocks noGrp="1"/>
          </p:cNvSpPr>
          <p:nvPr>
            <p:ph type="title"/>
          </p:nvPr>
        </p:nvSpPr>
        <p:spPr>
          <a:xfrm>
            <a:off x="5400700" y="522164"/>
            <a:ext cx="5245869" cy="2066896"/>
          </a:xfrm>
        </p:spPr>
        <p:txBody>
          <a:bodyPr/>
          <a:lstStyle/>
          <a:p>
            <a:r>
              <a:rPr lang="en-US" b="0" i="0" dirty="0">
                <a:solidFill>
                  <a:schemeClr val="tx1"/>
                </a:solidFill>
                <a:effectLst/>
                <a:latin typeface="Söhne"/>
              </a:rPr>
              <a:t>PointLight</a:t>
            </a:r>
            <a:endParaRPr lang="en-IN" dirty="0"/>
          </a:p>
        </p:txBody>
      </p:sp>
      <p:sp>
        <p:nvSpPr>
          <p:cNvPr id="3" name="Content Placeholder 2">
            <a:extLst>
              <a:ext uri="{FF2B5EF4-FFF2-40B4-BE49-F238E27FC236}">
                <a16:creationId xmlns:a16="http://schemas.microsoft.com/office/drawing/2014/main" id="{69AA717D-48C7-BFEC-E9EB-06B0CF00BCE8}"/>
              </a:ext>
            </a:extLst>
          </p:cNvPr>
          <p:cNvSpPr>
            <a:spLocks noGrp="1"/>
          </p:cNvSpPr>
          <p:nvPr>
            <p:ph idx="1"/>
          </p:nvPr>
        </p:nvSpPr>
        <p:spPr>
          <a:xfrm>
            <a:off x="1800300" y="3908536"/>
            <a:ext cx="15957000" cy="4318484"/>
          </a:xfrm>
        </p:spPr>
        <p:txBody>
          <a:bodyPr>
            <a:normAutofit lnSpcReduction="10000"/>
          </a:bodyPr>
          <a:lstStyle/>
          <a:p>
            <a:pPr>
              <a:buFont typeface="Wingdings" panose="05000000000000000000" pitchFamily="2" charset="2"/>
              <a:buChar char="§"/>
            </a:pPr>
            <a:r>
              <a:rPr lang="en-US" dirty="0">
                <a:solidFill>
                  <a:schemeClr val="tx1"/>
                </a:solidFill>
                <a:latin typeface="Söhne"/>
              </a:rPr>
              <a:t>Thi</a:t>
            </a:r>
            <a:r>
              <a:rPr lang="en-US" b="0" i="0" dirty="0">
                <a:solidFill>
                  <a:schemeClr val="tx1"/>
                </a:solidFill>
                <a:effectLst/>
                <a:latin typeface="Söhne"/>
              </a:rPr>
              <a:t>s light emits light in all directions from a single point in space. </a:t>
            </a:r>
          </a:p>
          <a:p>
            <a:pPr>
              <a:buFont typeface="Wingdings" panose="05000000000000000000" pitchFamily="2" charset="2"/>
              <a:buChar char="§"/>
            </a:pPr>
            <a:endParaRPr lang="en-US" dirty="0">
              <a:solidFill>
                <a:schemeClr val="tx1"/>
              </a:solidFill>
              <a:latin typeface="Söhne"/>
            </a:endParaRPr>
          </a:p>
          <a:p>
            <a:pPr>
              <a:buFont typeface="Wingdings" panose="05000000000000000000" pitchFamily="2" charset="2"/>
              <a:buChar char="§"/>
            </a:pPr>
            <a:endParaRPr lang="en-US" b="0" i="0" dirty="0">
              <a:solidFill>
                <a:schemeClr val="tx1"/>
              </a:solidFill>
              <a:effectLst/>
              <a:latin typeface="Söhne"/>
            </a:endParaRPr>
          </a:p>
          <a:p>
            <a:pPr>
              <a:buFont typeface="Wingdings" panose="05000000000000000000" pitchFamily="2" charset="2"/>
              <a:buChar char="§"/>
            </a:pPr>
            <a:r>
              <a:rPr lang="en-US" b="0" i="0" dirty="0">
                <a:solidFill>
                  <a:schemeClr val="tx1"/>
                </a:solidFill>
                <a:effectLst/>
                <a:latin typeface="Söhne"/>
              </a:rPr>
              <a:t>It is often used to simulate light bulbs or other small light sources.</a:t>
            </a:r>
          </a:p>
          <a:p>
            <a:pPr marL="0" indent="0">
              <a:buNone/>
            </a:pPr>
            <a:br>
              <a:rPr lang="en-US" dirty="0"/>
            </a:br>
            <a:endParaRPr lang="en-IN" dirty="0"/>
          </a:p>
        </p:txBody>
      </p:sp>
    </p:spTree>
    <p:extLst>
      <p:ext uri="{BB962C8B-B14F-4D97-AF65-F5344CB8AC3E}">
        <p14:creationId xmlns:p14="http://schemas.microsoft.com/office/powerpoint/2010/main" val="2756452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71EE9-993F-3808-F2B8-5D981E382922}"/>
              </a:ext>
            </a:extLst>
          </p:cNvPr>
          <p:cNvSpPr>
            <a:spLocks noGrp="1"/>
          </p:cNvSpPr>
          <p:nvPr>
            <p:ph type="title"/>
          </p:nvPr>
        </p:nvSpPr>
        <p:spPr>
          <a:xfrm>
            <a:off x="6264795" y="271730"/>
            <a:ext cx="5245869" cy="1465986"/>
          </a:xfrm>
        </p:spPr>
        <p:txBody>
          <a:bodyPr>
            <a:normAutofit/>
          </a:bodyPr>
          <a:lstStyle/>
          <a:p>
            <a:r>
              <a:rPr lang="en-IN" sz="6000" b="1" dirty="0"/>
              <a:t>CONCLUSION</a:t>
            </a:r>
          </a:p>
        </p:txBody>
      </p:sp>
      <p:sp>
        <p:nvSpPr>
          <p:cNvPr id="7" name="TextBox 6">
            <a:extLst>
              <a:ext uri="{FF2B5EF4-FFF2-40B4-BE49-F238E27FC236}">
                <a16:creationId xmlns:a16="http://schemas.microsoft.com/office/drawing/2014/main" id="{1937DC94-C90B-4B1E-A992-8DF6C9F3B570}"/>
              </a:ext>
            </a:extLst>
          </p:cNvPr>
          <p:cNvSpPr txBox="1"/>
          <p:nvPr/>
        </p:nvSpPr>
        <p:spPr>
          <a:xfrm>
            <a:off x="1656284" y="2466380"/>
            <a:ext cx="14252226" cy="7294305"/>
          </a:xfrm>
          <a:prstGeom prst="rect">
            <a:avLst/>
          </a:prstGeom>
          <a:noFill/>
        </p:spPr>
        <p:txBody>
          <a:bodyPr wrap="square">
            <a:spAutoFit/>
          </a:bodyPr>
          <a:lstStyle/>
          <a:p>
            <a:pPr marL="571500" indent="-571500">
              <a:buFont typeface="Arial" panose="020B0604020202020204" pitchFamily="34" charset="0"/>
              <a:buChar char="•"/>
            </a:pPr>
            <a:r>
              <a:rPr lang="en-IN" sz="3600" dirty="0"/>
              <a:t>Solar system project using Three.js helped us explore how things in space can be shown on a computer.</a:t>
            </a:r>
          </a:p>
          <a:p>
            <a:pPr marL="571500" indent="-571500">
              <a:buFont typeface="Arial" panose="020B0604020202020204" pitchFamily="34" charset="0"/>
              <a:buChar char="•"/>
            </a:pPr>
            <a:endParaRPr lang="en-IN" sz="3600" dirty="0"/>
          </a:p>
          <a:p>
            <a:pPr marL="571500" indent="-571500">
              <a:buFont typeface="Arial" panose="020B0604020202020204" pitchFamily="34" charset="0"/>
              <a:buChar char="•"/>
            </a:pPr>
            <a:r>
              <a:rPr lang="en-IN" sz="3600" dirty="0"/>
              <a:t> used concepts like how to place things in space, how to make them move, and how to make them look real.</a:t>
            </a:r>
          </a:p>
          <a:p>
            <a:pPr marL="571500" indent="-571500">
              <a:buFont typeface="Arial" panose="020B0604020202020204" pitchFamily="34" charset="0"/>
              <a:buChar char="•"/>
            </a:pPr>
            <a:endParaRPr lang="en-IN" sz="3600" dirty="0"/>
          </a:p>
          <a:p>
            <a:pPr marL="571500" indent="-571500">
              <a:buFont typeface="Arial" panose="020B0604020202020204" pitchFamily="34" charset="0"/>
              <a:buChar char="•"/>
            </a:pPr>
            <a:r>
              <a:rPr lang="en-IN" sz="3600" dirty="0"/>
              <a:t>By doing this project, we learned more about how computers can help us understand space better.</a:t>
            </a:r>
          </a:p>
          <a:p>
            <a:pPr marL="571500" indent="-571500">
              <a:buFont typeface="Arial" panose="020B0604020202020204" pitchFamily="34" charset="0"/>
              <a:buChar char="•"/>
            </a:pPr>
            <a:endParaRPr lang="en-IN" sz="3600" dirty="0"/>
          </a:p>
          <a:p>
            <a:pPr marL="571500" indent="-571500">
              <a:buFont typeface="Arial" panose="020B0604020202020204" pitchFamily="34" charset="0"/>
              <a:buChar char="•"/>
            </a:pPr>
            <a:r>
              <a:rPr lang="en-IN" sz="3600" dirty="0"/>
              <a:t> project showed us that understanding how things move and look in space can be important for making cool computer </a:t>
            </a:r>
            <a:r>
              <a:rPr lang="en-IN" sz="3600" dirty="0" err="1"/>
              <a:t>graphics.In</a:t>
            </a:r>
            <a:r>
              <a:rPr lang="en-IN" sz="3600" dirty="0"/>
              <a:t> the future, we can use these ideas to make even more amazing visualizations in different areas.</a:t>
            </a:r>
          </a:p>
        </p:txBody>
      </p:sp>
    </p:spTree>
    <p:extLst>
      <p:ext uri="{BB962C8B-B14F-4D97-AF65-F5344CB8AC3E}">
        <p14:creationId xmlns:p14="http://schemas.microsoft.com/office/powerpoint/2010/main" val="3773970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936EEC1-07C3-8FE2-C56F-229DA87824DF}"/>
              </a:ext>
            </a:extLst>
          </p:cNvPr>
          <p:cNvSpPr txBox="1"/>
          <p:nvPr/>
        </p:nvSpPr>
        <p:spPr>
          <a:xfrm>
            <a:off x="3672508" y="812916"/>
            <a:ext cx="9512708" cy="1015663"/>
          </a:xfrm>
          <a:prstGeom prst="rect">
            <a:avLst/>
          </a:prstGeom>
          <a:noFill/>
        </p:spPr>
        <p:txBody>
          <a:bodyPr wrap="square">
            <a:spAutoFit/>
          </a:bodyPr>
          <a:lstStyle/>
          <a:p>
            <a:pPr marL="12700" algn="ctr">
              <a:lnSpc>
                <a:spcPct val="100000"/>
              </a:lnSpc>
              <a:spcBef>
                <a:spcPts val="100"/>
              </a:spcBef>
            </a:pPr>
            <a:r>
              <a:rPr lang="en-IN" sz="6000" b="1" dirty="0">
                <a:effectLst>
                  <a:glow rad="101600">
                    <a:schemeClr val="accent1">
                      <a:lumMod val="50000"/>
                      <a:alpha val="60000"/>
                    </a:schemeClr>
                  </a:glow>
                </a:effectLst>
                <a:latin typeface="Söhne"/>
              </a:rPr>
              <a:t>INTRODUCTION</a:t>
            </a:r>
            <a:endParaRPr lang="cs-CZ" sz="6000" b="1" dirty="0">
              <a:effectLst>
                <a:glow rad="101600">
                  <a:schemeClr val="accent1">
                    <a:lumMod val="50000"/>
                    <a:alpha val="60000"/>
                  </a:schemeClr>
                </a:glow>
              </a:effectLst>
              <a:latin typeface="Söhne"/>
            </a:endParaRPr>
          </a:p>
        </p:txBody>
      </p:sp>
      <p:sp>
        <p:nvSpPr>
          <p:cNvPr id="5" name="object 19">
            <a:extLst>
              <a:ext uri="{FF2B5EF4-FFF2-40B4-BE49-F238E27FC236}">
                <a16:creationId xmlns:a16="http://schemas.microsoft.com/office/drawing/2014/main" id="{2DD4F9E5-D8D7-99E8-1B43-AC8D8CF75B6E}"/>
              </a:ext>
            </a:extLst>
          </p:cNvPr>
          <p:cNvSpPr/>
          <p:nvPr/>
        </p:nvSpPr>
        <p:spPr>
          <a:xfrm flipV="1">
            <a:off x="4896644" y="1992982"/>
            <a:ext cx="7696200" cy="274319"/>
          </a:xfrm>
          <a:custGeom>
            <a:avLst/>
            <a:gdLst/>
            <a:ahLst/>
            <a:cxnLst/>
            <a:rect l="l" t="t" r="r" b="b"/>
            <a:pathLst>
              <a:path w="4686300">
                <a:moveTo>
                  <a:pt x="0" y="0"/>
                </a:moveTo>
                <a:lnTo>
                  <a:pt x="4686300" y="0"/>
                </a:lnTo>
              </a:path>
            </a:pathLst>
          </a:custGeom>
          <a:ln w="8466">
            <a:solidFill>
              <a:schemeClr val="tx1"/>
            </a:solidFill>
          </a:ln>
        </p:spPr>
        <p:txBody>
          <a:bodyPr wrap="square" lIns="0" tIns="0" rIns="0" bIns="0" rtlCol="0"/>
          <a:lstStyle/>
          <a:p>
            <a:pPr algn="ctr"/>
            <a:endParaRPr sz="2000">
              <a:ln w="0"/>
              <a:effectLst>
                <a:glow rad="101600">
                  <a:srgbClr val="0070C0">
                    <a:alpha val="60000"/>
                  </a:srgbClr>
                </a:glow>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585C4564-81F6-4903-7FE0-FDB38577A065}"/>
              </a:ext>
            </a:extLst>
          </p:cNvPr>
          <p:cNvSpPr txBox="1"/>
          <p:nvPr/>
        </p:nvSpPr>
        <p:spPr>
          <a:xfrm>
            <a:off x="2960532" y="3258468"/>
            <a:ext cx="13089248" cy="6124754"/>
          </a:xfrm>
          <a:prstGeom prst="rect">
            <a:avLst/>
          </a:prstGeom>
          <a:noFill/>
        </p:spPr>
        <p:txBody>
          <a:bodyPr wrap="square">
            <a:spAutoFit/>
          </a:bodyPr>
          <a:lstStyle/>
          <a:p>
            <a:r>
              <a:rPr lang="en-US" sz="3600" b="0" i="0" dirty="0">
                <a:effectLst/>
                <a:latin typeface="Söhne"/>
              </a:rPr>
              <a:t>"</a:t>
            </a:r>
            <a:r>
              <a:rPr lang="en-US" sz="3200" b="0" i="0" dirty="0">
                <a:effectLst/>
                <a:latin typeface="Söhne"/>
              </a:rPr>
              <a:t>Our project is like creating a playground in space using the Three.js library. We're building a solar system with the sun, eight planets, moons, and more. They'll all move around and make a cool dance just like in real space</a:t>
            </a:r>
            <a:r>
              <a:rPr lang="en-US" sz="3600" b="0" i="0" dirty="0">
                <a:effectLst/>
                <a:latin typeface="Söhne"/>
              </a:rPr>
              <a:t>. </a:t>
            </a:r>
          </a:p>
          <a:p>
            <a:endParaRPr lang="en-US" sz="3600" b="0" i="0" dirty="0">
              <a:effectLst/>
              <a:latin typeface="Söhne"/>
            </a:endParaRPr>
          </a:p>
          <a:p>
            <a:r>
              <a:rPr lang="en-US" sz="3600" dirty="0">
                <a:latin typeface="Söhne"/>
              </a:rPr>
              <a:t> Discover the magic of computational geometry as we    explore how shapes and structures are created and manipulated in our 3D solar system project. Uncover the secrets of algorithms and mathematical principles that make our virtual universe come alive . </a:t>
            </a:r>
          </a:p>
          <a:p>
            <a:endParaRPr lang="en-US" sz="3600" dirty="0">
              <a:latin typeface="Söhne"/>
            </a:endParaRPr>
          </a:p>
          <a:p>
            <a:r>
              <a:rPr lang="en-US" sz="3600" dirty="0">
                <a:latin typeface="Söhne"/>
              </a:rPr>
              <a:t>Get ready to embark on an immersive journey through the cosmos right from  our web browser</a:t>
            </a:r>
            <a:r>
              <a:rPr lang="en-US" sz="3200" dirty="0">
                <a:latin typeface="Söhne"/>
              </a:rPr>
              <a:t>!</a:t>
            </a:r>
            <a:endParaRPr lang="en-IN" sz="3600" dirty="0"/>
          </a:p>
        </p:txBody>
      </p:sp>
      <p:sp>
        <p:nvSpPr>
          <p:cNvPr id="10" name="TextBox 9">
            <a:extLst>
              <a:ext uri="{FF2B5EF4-FFF2-40B4-BE49-F238E27FC236}">
                <a16:creationId xmlns:a16="http://schemas.microsoft.com/office/drawing/2014/main" id="{A0D830F0-771E-90DD-8EC5-EDD8572120CC}"/>
              </a:ext>
            </a:extLst>
          </p:cNvPr>
          <p:cNvSpPr txBox="1"/>
          <p:nvPr/>
        </p:nvSpPr>
        <p:spPr>
          <a:xfrm>
            <a:off x="2543448" y="5130676"/>
            <a:ext cx="12673408" cy="707886"/>
          </a:xfrm>
          <a:prstGeom prst="rect">
            <a:avLst/>
          </a:prstGeom>
          <a:noFill/>
        </p:spPr>
        <p:txBody>
          <a:bodyPr wrap="square">
            <a:spAutoFit/>
          </a:bodyPr>
          <a:lstStyle/>
          <a:p>
            <a:r>
              <a:rPr lang="en-US" sz="4000" dirty="0">
                <a:latin typeface="Söhne"/>
              </a:rPr>
              <a:t>                </a:t>
            </a:r>
            <a:endParaRPr lang="en-IN" sz="4000" dirty="0">
              <a:latin typeface="Söhne"/>
            </a:endParaRPr>
          </a:p>
        </p:txBody>
      </p:sp>
      <p:pic>
        <p:nvPicPr>
          <p:cNvPr id="13" name="Picture 12">
            <a:extLst>
              <a:ext uri="{FF2B5EF4-FFF2-40B4-BE49-F238E27FC236}">
                <a16:creationId xmlns:a16="http://schemas.microsoft.com/office/drawing/2014/main" id="{700DBEDB-F6CC-61C6-F427-D3FBD479F80C}"/>
              </a:ext>
            </a:extLst>
          </p:cNvPr>
          <p:cNvPicPr>
            <a:picLocks noChangeAspect="1"/>
          </p:cNvPicPr>
          <p:nvPr/>
        </p:nvPicPr>
        <p:blipFill>
          <a:blip r:embed="rId2"/>
          <a:stretch>
            <a:fillRect/>
          </a:stretch>
        </p:blipFill>
        <p:spPr>
          <a:xfrm>
            <a:off x="14545716" y="18675"/>
            <a:ext cx="3456732" cy="2462997"/>
          </a:xfrm>
          <a:prstGeom prst="rect">
            <a:avLst/>
          </a:prstGeom>
        </p:spPr>
      </p:pic>
    </p:spTree>
    <p:extLst>
      <p:ext uri="{BB962C8B-B14F-4D97-AF65-F5344CB8AC3E}">
        <p14:creationId xmlns:p14="http://schemas.microsoft.com/office/powerpoint/2010/main" val="18940939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5B9FD3-85DC-8106-3A26-F6D428DA4F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80"/>
            <a:ext cx="19298244" cy="10679520"/>
          </a:xfrm>
          <a:prstGeom prst="rect">
            <a:avLst/>
          </a:prstGeom>
        </p:spPr>
      </p:pic>
      <p:sp>
        <p:nvSpPr>
          <p:cNvPr id="7" name="TextBox 6">
            <a:extLst>
              <a:ext uri="{FF2B5EF4-FFF2-40B4-BE49-F238E27FC236}">
                <a16:creationId xmlns:a16="http://schemas.microsoft.com/office/drawing/2014/main" id="{9EC02EC3-5539-95A6-DDCE-D96499C87FCD}"/>
              </a:ext>
            </a:extLst>
          </p:cNvPr>
          <p:cNvSpPr txBox="1"/>
          <p:nvPr/>
        </p:nvSpPr>
        <p:spPr>
          <a:xfrm>
            <a:off x="3672609" y="7650956"/>
            <a:ext cx="15337704" cy="2646878"/>
          </a:xfrm>
          <a:prstGeom prst="rect">
            <a:avLst/>
          </a:prstGeom>
          <a:noFill/>
        </p:spPr>
        <p:txBody>
          <a:bodyPr wrap="square">
            <a:spAutoFit/>
          </a:bodyPr>
          <a:lstStyle/>
          <a:p>
            <a:r>
              <a:rPr lang="en-IN" sz="16600" b="1" dirty="0">
                <a:ln>
                  <a:solidFill>
                    <a:schemeClr val="tx1">
                      <a:lumMod val="95000"/>
                    </a:schemeClr>
                  </a:solidFill>
                </a:ln>
                <a:effectLst>
                  <a:glow rad="228600">
                    <a:schemeClr val="accent2">
                      <a:satMod val="175000"/>
                      <a:alpha val="40000"/>
                    </a:schemeClr>
                  </a:glow>
                  <a:reflection blurRad="6350" stA="50000" endA="300" endPos="50000" dist="60007" dir="5400000" sy="-100000" algn="bl" rotWithShape="0"/>
                </a:effectLst>
              </a:rPr>
              <a:t>THANK YOU</a:t>
            </a:r>
            <a:endParaRPr lang="en-IN" sz="16600" dirty="0">
              <a:ln>
                <a:solidFill>
                  <a:schemeClr val="tx1">
                    <a:lumMod val="95000"/>
                  </a:schemeClr>
                </a:solidFill>
              </a:ln>
              <a:effectLst>
                <a:glow rad="228600">
                  <a:schemeClr val="accent2">
                    <a:satMod val="175000"/>
                    <a:alpha val="40000"/>
                  </a:schemeClr>
                </a:glow>
                <a:reflection blurRad="6350" stA="50000" endA="300" endPos="50000" dist="60007" dir="5400000" sy="-100000" algn="bl" rotWithShape="0"/>
              </a:effectLst>
            </a:endParaRPr>
          </a:p>
        </p:txBody>
      </p:sp>
    </p:spTree>
    <p:extLst>
      <p:ext uri="{BB962C8B-B14F-4D97-AF65-F5344CB8AC3E}">
        <p14:creationId xmlns:p14="http://schemas.microsoft.com/office/powerpoint/2010/main" val="2664457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22482D5-56A5-60FA-1ED5-E725B3176287}"/>
              </a:ext>
            </a:extLst>
          </p:cNvPr>
          <p:cNvSpPr txBox="1"/>
          <p:nvPr/>
        </p:nvSpPr>
        <p:spPr>
          <a:xfrm>
            <a:off x="3600500" y="954212"/>
            <a:ext cx="9512708" cy="1015663"/>
          </a:xfrm>
          <a:prstGeom prst="rect">
            <a:avLst/>
          </a:prstGeom>
          <a:noFill/>
        </p:spPr>
        <p:txBody>
          <a:bodyPr wrap="square">
            <a:spAutoFit/>
          </a:bodyPr>
          <a:lstStyle/>
          <a:p>
            <a:pPr marL="12700" algn="ctr">
              <a:lnSpc>
                <a:spcPct val="100000"/>
              </a:lnSpc>
              <a:spcBef>
                <a:spcPts val="100"/>
              </a:spcBef>
            </a:pPr>
            <a:r>
              <a:rPr lang="en-IN" sz="6000" b="1" dirty="0">
                <a:effectLst>
                  <a:glow rad="101600">
                    <a:schemeClr val="accent1">
                      <a:lumMod val="50000"/>
                      <a:alpha val="60000"/>
                    </a:schemeClr>
                  </a:glow>
                </a:effectLst>
                <a:latin typeface="Söhne"/>
              </a:rPr>
              <a:t>OBJECTECTIVE</a:t>
            </a:r>
            <a:endParaRPr lang="cs-CZ" sz="6000" b="1" dirty="0">
              <a:effectLst>
                <a:glow rad="101600">
                  <a:schemeClr val="accent1">
                    <a:lumMod val="50000"/>
                    <a:alpha val="60000"/>
                  </a:schemeClr>
                </a:glow>
              </a:effectLst>
              <a:latin typeface="Söhne"/>
            </a:endParaRPr>
          </a:p>
        </p:txBody>
      </p:sp>
      <p:sp>
        <p:nvSpPr>
          <p:cNvPr id="8" name="object 19">
            <a:extLst>
              <a:ext uri="{FF2B5EF4-FFF2-40B4-BE49-F238E27FC236}">
                <a16:creationId xmlns:a16="http://schemas.microsoft.com/office/drawing/2014/main" id="{9F84404C-A168-8103-510F-6236ADBD70BE}"/>
              </a:ext>
            </a:extLst>
          </p:cNvPr>
          <p:cNvSpPr/>
          <p:nvPr/>
        </p:nvSpPr>
        <p:spPr>
          <a:xfrm flipV="1">
            <a:off x="5112668" y="2178348"/>
            <a:ext cx="7696200" cy="274319"/>
          </a:xfrm>
          <a:custGeom>
            <a:avLst/>
            <a:gdLst/>
            <a:ahLst/>
            <a:cxnLst/>
            <a:rect l="l" t="t" r="r" b="b"/>
            <a:pathLst>
              <a:path w="4686300">
                <a:moveTo>
                  <a:pt x="0" y="0"/>
                </a:moveTo>
                <a:lnTo>
                  <a:pt x="4686300" y="0"/>
                </a:lnTo>
              </a:path>
            </a:pathLst>
          </a:custGeom>
          <a:ln w="8466">
            <a:solidFill>
              <a:schemeClr val="tx1"/>
            </a:solidFill>
          </a:ln>
        </p:spPr>
        <p:txBody>
          <a:bodyPr wrap="square" lIns="0" tIns="0" rIns="0" bIns="0" rtlCol="0"/>
          <a:lstStyle/>
          <a:p>
            <a:pPr algn="ctr"/>
            <a:endParaRPr>
              <a:ln w="0">
                <a:solidFill>
                  <a:schemeClr val="bg1"/>
                </a:solidFill>
              </a:ln>
              <a:solidFill>
                <a:schemeClr val="accent1"/>
              </a:solidFill>
              <a:effectLst>
                <a:outerShdw blurRad="38100" dist="25400" dir="5400000" algn="ctr" rotWithShape="0">
                  <a:srgbClr val="6E747A">
                    <a:alpha val="43000"/>
                  </a:srgbClr>
                </a:outerShdw>
              </a:effectLst>
            </a:endParaRPr>
          </a:p>
        </p:txBody>
      </p:sp>
      <p:sp>
        <p:nvSpPr>
          <p:cNvPr id="10" name="TextBox 9">
            <a:extLst>
              <a:ext uri="{FF2B5EF4-FFF2-40B4-BE49-F238E27FC236}">
                <a16:creationId xmlns:a16="http://schemas.microsoft.com/office/drawing/2014/main" id="{B6FE7ABE-EF3C-651A-BFC3-49A9D4F0AEE2}"/>
              </a:ext>
            </a:extLst>
          </p:cNvPr>
          <p:cNvSpPr txBox="1"/>
          <p:nvPr/>
        </p:nvSpPr>
        <p:spPr>
          <a:xfrm>
            <a:off x="2520380" y="3906540"/>
            <a:ext cx="13465496" cy="4524315"/>
          </a:xfrm>
          <a:prstGeom prst="rect">
            <a:avLst/>
          </a:prstGeom>
          <a:noFill/>
        </p:spPr>
        <p:txBody>
          <a:bodyPr wrap="square">
            <a:spAutoFit/>
          </a:bodyPr>
          <a:lstStyle/>
          <a:p>
            <a:pPr algn="l"/>
            <a:endParaRPr lang="en-IN" sz="3200" b="1" i="0" dirty="0">
              <a:effectLst/>
              <a:latin typeface="Söhne"/>
            </a:endParaRPr>
          </a:p>
          <a:p>
            <a:pPr marL="457200" indent="-457200" algn="l">
              <a:buFont typeface="Wingdings" panose="05000000000000000000" pitchFamily="2" charset="2"/>
              <a:buChar char="Ø"/>
            </a:pPr>
            <a:r>
              <a:rPr lang="en-IN" sz="3200" b="1" i="0" dirty="0">
                <a:effectLst/>
                <a:latin typeface="Söhne"/>
              </a:rPr>
              <a:t>Visualize Geometric Objects</a:t>
            </a:r>
            <a:r>
              <a:rPr lang="en-IN" sz="3200" b="0" i="0" dirty="0">
                <a:effectLst/>
                <a:latin typeface="Söhne"/>
              </a:rPr>
              <a:t>: Visualize 3D geometric objects accurately.</a:t>
            </a:r>
          </a:p>
          <a:p>
            <a:pPr marL="457200" indent="-457200" algn="l">
              <a:buFont typeface="Wingdings" panose="05000000000000000000" pitchFamily="2" charset="2"/>
              <a:buChar char="Ø"/>
            </a:pPr>
            <a:endParaRPr lang="en-IN" sz="3200" b="0" i="0" dirty="0">
              <a:effectLst/>
              <a:latin typeface="Söhne"/>
            </a:endParaRPr>
          </a:p>
          <a:p>
            <a:pPr marL="457200" indent="-457200" algn="l">
              <a:buFont typeface="Wingdings" panose="05000000000000000000" pitchFamily="2" charset="2"/>
              <a:buChar char="Ø"/>
            </a:pPr>
            <a:r>
              <a:rPr lang="en-IN" sz="3200" dirty="0">
                <a:latin typeface="Söhne"/>
              </a:rPr>
              <a:t>To study the rotation .</a:t>
            </a:r>
            <a:endParaRPr lang="en-IN" sz="3200" b="0" i="0" dirty="0">
              <a:effectLst/>
              <a:latin typeface="Söhne"/>
            </a:endParaRPr>
          </a:p>
          <a:p>
            <a:pPr algn="l"/>
            <a:endParaRPr lang="en-IN" sz="3200" b="1" dirty="0">
              <a:latin typeface="Söhne"/>
            </a:endParaRPr>
          </a:p>
          <a:p>
            <a:pPr marL="457200" indent="-457200" algn="l">
              <a:buFont typeface="Wingdings" panose="05000000000000000000" pitchFamily="2" charset="2"/>
              <a:buChar char="Ø"/>
            </a:pPr>
            <a:r>
              <a:rPr lang="en-IN" sz="3200" b="1" dirty="0">
                <a:latin typeface="Söhne"/>
              </a:rPr>
              <a:t>Understand Perspective projection real life application.</a:t>
            </a:r>
          </a:p>
          <a:p>
            <a:pPr marL="457200" indent="-457200" algn="l">
              <a:buFont typeface="Wingdings" panose="05000000000000000000" pitchFamily="2" charset="2"/>
              <a:buChar char="Ø"/>
            </a:pPr>
            <a:endParaRPr lang="en-IN" sz="3200" b="1" dirty="0">
              <a:latin typeface="Söhne"/>
            </a:endParaRPr>
          </a:p>
          <a:p>
            <a:pPr algn="l"/>
            <a:endParaRPr lang="en-IN" sz="3200" b="1" dirty="0">
              <a:latin typeface="Söhne"/>
            </a:endParaRPr>
          </a:p>
          <a:p>
            <a:pPr marL="457200" indent="-457200" algn="l">
              <a:buFont typeface="Wingdings" panose="05000000000000000000" pitchFamily="2" charset="2"/>
              <a:buChar char="Ø"/>
            </a:pPr>
            <a:r>
              <a:rPr lang="en-IN" sz="3200" b="1" dirty="0">
                <a:latin typeface="Söhne"/>
              </a:rPr>
              <a:t>Understand orthographic projection .</a:t>
            </a:r>
            <a:endParaRPr lang="en-IN" dirty="0"/>
          </a:p>
        </p:txBody>
      </p:sp>
    </p:spTree>
    <p:extLst>
      <p:ext uri="{BB962C8B-B14F-4D97-AF65-F5344CB8AC3E}">
        <p14:creationId xmlns:p14="http://schemas.microsoft.com/office/powerpoint/2010/main" val="693226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19">
            <a:extLst>
              <a:ext uri="{FF2B5EF4-FFF2-40B4-BE49-F238E27FC236}">
                <a16:creationId xmlns:a16="http://schemas.microsoft.com/office/drawing/2014/main" id="{9F84404C-A168-8103-510F-6236ADBD70BE}"/>
              </a:ext>
            </a:extLst>
          </p:cNvPr>
          <p:cNvSpPr/>
          <p:nvPr/>
        </p:nvSpPr>
        <p:spPr>
          <a:xfrm flipV="1">
            <a:off x="4032548" y="2274701"/>
            <a:ext cx="7696200" cy="274319"/>
          </a:xfrm>
          <a:custGeom>
            <a:avLst/>
            <a:gdLst/>
            <a:ahLst/>
            <a:cxnLst/>
            <a:rect l="l" t="t" r="r" b="b"/>
            <a:pathLst>
              <a:path w="4686300">
                <a:moveTo>
                  <a:pt x="0" y="0"/>
                </a:moveTo>
                <a:lnTo>
                  <a:pt x="4686300" y="0"/>
                </a:lnTo>
              </a:path>
            </a:pathLst>
          </a:custGeom>
          <a:ln w="8466">
            <a:solidFill>
              <a:schemeClr val="tx1"/>
            </a:solidFill>
          </a:ln>
        </p:spPr>
        <p:txBody>
          <a:bodyPr wrap="square" lIns="0" tIns="0" rIns="0" bIns="0" rtlCol="0"/>
          <a:lstStyle/>
          <a:p>
            <a:pPr algn="ctr"/>
            <a:endParaRPr dirty="0">
              <a:ln w="0">
                <a:solidFill>
                  <a:schemeClr val="bg1"/>
                </a:solidFill>
              </a:ln>
              <a:solidFill>
                <a:schemeClr val="accent1"/>
              </a:solidFill>
              <a:effectLst>
                <a:outerShdw blurRad="38100" dist="25400" dir="5400000" algn="ctr" rotWithShape="0">
                  <a:srgbClr val="6E747A">
                    <a:alpha val="43000"/>
                  </a:srgbClr>
                </a:outerShdw>
              </a:effectLst>
            </a:endParaRPr>
          </a:p>
        </p:txBody>
      </p:sp>
      <p:sp>
        <p:nvSpPr>
          <p:cNvPr id="10" name="TextBox 9">
            <a:extLst>
              <a:ext uri="{FF2B5EF4-FFF2-40B4-BE49-F238E27FC236}">
                <a16:creationId xmlns:a16="http://schemas.microsoft.com/office/drawing/2014/main" id="{B6FE7ABE-EF3C-651A-BFC3-49A9D4F0AEE2}"/>
              </a:ext>
            </a:extLst>
          </p:cNvPr>
          <p:cNvSpPr txBox="1"/>
          <p:nvPr/>
        </p:nvSpPr>
        <p:spPr>
          <a:xfrm>
            <a:off x="3744516" y="3672892"/>
            <a:ext cx="9512300" cy="2062103"/>
          </a:xfrm>
          <a:prstGeom prst="rect">
            <a:avLst/>
          </a:prstGeom>
          <a:noFill/>
        </p:spPr>
        <p:txBody>
          <a:bodyPr wrap="square">
            <a:spAutoFit/>
          </a:bodyPr>
          <a:lstStyle/>
          <a:p>
            <a:pPr marL="285750" indent="-285750">
              <a:buFont typeface="Wingdings" panose="05000000000000000000" pitchFamily="2" charset="2"/>
              <a:buChar char="§"/>
            </a:pPr>
            <a:r>
              <a:rPr lang="en-US" sz="3200" b="0" i="0" dirty="0">
                <a:effectLst/>
                <a:latin typeface="_"/>
              </a:rPr>
              <a:t>Three.js, at it's core, is a library that allows you to add and describe data in 3 dimensions, e.g. as meshes and lights, and then convert that data into a 2d representation onto a HTML canvas.</a:t>
            </a:r>
            <a:endParaRPr lang="en-IN" sz="3200" dirty="0"/>
          </a:p>
        </p:txBody>
      </p:sp>
      <p:sp>
        <p:nvSpPr>
          <p:cNvPr id="3" name="TextBox 2">
            <a:extLst>
              <a:ext uri="{FF2B5EF4-FFF2-40B4-BE49-F238E27FC236}">
                <a16:creationId xmlns:a16="http://schemas.microsoft.com/office/drawing/2014/main" id="{32A3DE7A-BE98-05B4-393A-6B56305F146F}"/>
              </a:ext>
            </a:extLst>
          </p:cNvPr>
          <p:cNvSpPr txBox="1"/>
          <p:nvPr/>
        </p:nvSpPr>
        <p:spPr>
          <a:xfrm>
            <a:off x="4536604" y="1084492"/>
            <a:ext cx="9505334" cy="1015663"/>
          </a:xfrm>
          <a:prstGeom prst="rect">
            <a:avLst/>
          </a:prstGeom>
          <a:noFill/>
        </p:spPr>
        <p:txBody>
          <a:bodyPr wrap="square">
            <a:spAutoFit/>
          </a:bodyPr>
          <a:lstStyle/>
          <a:p>
            <a:r>
              <a:rPr lang="en-IN" sz="6000" b="1" dirty="0">
                <a:effectLst>
                  <a:glow rad="101600">
                    <a:schemeClr val="accent1">
                      <a:lumMod val="50000"/>
                      <a:alpha val="60000"/>
                    </a:schemeClr>
                  </a:glow>
                </a:effectLst>
                <a:latin typeface="Söhne"/>
              </a:rPr>
              <a:t>THREE.JS LIBRARY</a:t>
            </a:r>
          </a:p>
        </p:txBody>
      </p:sp>
      <p:sp>
        <p:nvSpPr>
          <p:cNvPr id="6" name="TextBox 5">
            <a:extLst>
              <a:ext uri="{FF2B5EF4-FFF2-40B4-BE49-F238E27FC236}">
                <a16:creationId xmlns:a16="http://schemas.microsoft.com/office/drawing/2014/main" id="{5747BF4F-F127-4899-2964-C541ECA1C139}"/>
              </a:ext>
            </a:extLst>
          </p:cNvPr>
          <p:cNvSpPr txBox="1"/>
          <p:nvPr/>
        </p:nvSpPr>
        <p:spPr>
          <a:xfrm>
            <a:off x="3759444" y="6858867"/>
            <a:ext cx="9505334" cy="2554545"/>
          </a:xfrm>
          <a:prstGeom prst="rect">
            <a:avLst/>
          </a:prstGeom>
          <a:noFill/>
        </p:spPr>
        <p:txBody>
          <a:bodyPr wrap="square">
            <a:spAutoFit/>
          </a:bodyPr>
          <a:lstStyle/>
          <a:p>
            <a:pPr marL="457200" indent="-457200" algn="l">
              <a:buFont typeface="Wingdings" panose="05000000000000000000" pitchFamily="2" charset="2"/>
              <a:buChar char="§"/>
            </a:pPr>
            <a:r>
              <a:rPr lang="en-US" sz="3200" dirty="0">
                <a:latin typeface="_"/>
              </a:rPr>
              <a:t>Before we can do anything with Three.js, we need 3 things,</a:t>
            </a:r>
          </a:p>
          <a:p>
            <a:pPr algn="l"/>
            <a:r>
              <a:rPr lang="en-US" sz="3200" dirty="0">
                <a:latin typeface="_"/>
              </a:rPr>
              <a:t>        1.Scene</a:t>
            </a:r>
          </a:p>
          <a:p>
            <a:pPr algn="l"/>
            <a:r>
              <a:rPr lang="en-US" sz="3200" dirty="0">
                <a:latin typeface="_"/>
              </a:rPr>
              <a:t>        2.Camera</a:t>
            </a:r>
          </a:p>
          <a:p>
            <a:pPr algn="l"/>
            <a:r>
              <a:rPr lang="en-US" sz="3200" dirty="0">
                <a:latin typeface="_"/>
              </a:rPr>
              <a:t>        3.Renderer</a:t>
            </a:r>
          </a:p>
        </p:txBody>
      </p:sp>
    </p:spTree>
    <p:extLst>
      <p:ext uri="{BB962C8B-B14F-4D97-AF65-F5344CB8AC3E}">
        <p14:creationId xmlns:p14="http://schemas.microsoft.com/office/powerpoint/2010/main" val="2683982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DD40C-C240-93E1-315E-177B54B051DC}"/>
              </a:ext>
            </a:extLst>
          </p:cNvPr>
          <p:cNvSpPr>
            <a:spLocks noGrp="1"/>
          </p:cNvSpPr>
          <p:nvPr>
            <p:ph type="title"/>
          </p:nvPr>
        </p:nvSpPr>
        <p:spPr>
          <a:xfrm>
            <a:off x="6408812" y="738188"/>
            <a:ext cx="4813821" cy="2066896"/>
          </a:xfrm>
        </p:spPr>
        <p:txBody>
          <a:bodyPr/>
          <a:lstStyle/>
          <a:p>
            <a:r>
              <a:rPr lang="en-US" sz="8800" dirty="0">
                <a:latin typeface="_"/>
              </a:rPr>
              <a:t>Scenes</a:t>
            </a:r>
            <a:endParaRPr lang="en-IN" dirty="0"/>
          </a:p>
        </p:txBody>
      </p:sp>
      <p:sp>
        <p:nvSpPr>
          <p:cNvPr id="4" name="TextBox 3">
            <a:extLst>
              <a:ext uri="{FF2B5EF4-FFF2-40B4-BE49-F238E27FC236}">
                <a16:creationId xmlns:a16="http://schemas.microsoft.com/office/drawing/2014/main" id="{CE802450-D1CB-F18A-18BE-4388CE23CFDD}"/>
              </a:ext>
            </a:extLst>
          </p:cNvPr>
          <p:cNvSpPr txBox="1"/>
          <p:nvPr/>
        </p:nvSpPr>
        <p:spPr>
          <a:xfrm>
            <a:off x="2304356" y="4122564"/>
            <a:ext cx="15481720" cy="4524315"/>
          </a:xfrm>
          <a:prstGeom prst="rect">
            <a:avLst/>
          </a:prstGeom>
          <a:noFill/>
        </p:spPr>
        <p:txBody>
          <a:bodyPr wrap="square">
            <a:spAutoFit/>
          </a:bodyPr>
          <a:lstStyle/>
          <a:p>
            <a:pPr marL="457200" indent="-457200">
              <a:buFont typeface="Wingdings" panose="05000000000000000000" pitchFamily="2" charset="2"/>
              <a:buChar char="§"/>
            </a:pPr>
            <a:r>
              <a:rPr lang="en-US" sz="3200" dirty="0">
                <a:latin typeface="_"/>
              </a:rPr>
              <a:t>Scenes allow you to set up what is to be rendered by three.js and where it is in 3D coordinates. We need a scene, The scene is also sometimes referred to as the scene graph. We can have multiple scenes. </a:t>
            </a:r>
          </a:p>
          <a:p>
            <a:pPr marL="457200" indent="-457200">
              <a:buFont typeface="Wingdings" panose="05000000000000000000" pitchFamily="2" charset="2"/>
              <a:buChar char="§"/>
            </a:pPr>
            <a:endParaRPr lang="en-US" sz="3200" dirty="0">
              <a:latin typeface="_"/>
            </a:endParaRPr>
          </a:p>
          <a:p>
            <a:endParaRPr lang="en-US" sz="3200" dirty="0">
              <a:latin typeface="_"/>
            </a:endParaRPr>
          </a:p>
          <a:p>
            <a:endParaRPr lang="en-US" sz="3200" dirty="0">
              <a:latin typeface="_"/>
            </a:endParaRPr>
          </a:p>
          <a:p>
            <a:pPr marL="457200" indent="-457200">
              <a:buFont typeface="Wingdings" panose="05000000000000000000" pitchFamily="2" charset="2"/>
              <a:buChar char="§"/>
            </a:pPr>
            <a:r>
              <a:rPr lang="en-US" sz="3200" dirty="0">
                <a:latin typeface="_"/>
              </a:rPr>
              <a:t>When we have a scene, you can then add objects and lighting.</a:t>
            </a:r>
            <a:br>
              <a:rPr lang="en-US" sz="3200" dirty="0">
                <a:latin typeface="_"/>
              </a:rPr>
            </a:br>
            <a:br>
              <a:rPr lang="en-US" sz="3200" dirty="0">
                <a:latin typeface="_"/>
              </a:rPr>
            </a:br>
            <a:endParaRPr lang="en-IN" sz="3200" dirty="0"/>
          </a:p>
        </p:txBody>
      </p:sp>
    </p:spTree>
    <p:extLst>
      <p:ext uri="{BB962C8B-B14F-4D97-AF65-F5344CB8AC3E}">
        <p14:creationId xmlns:p14="http://schemas.microsoft.com/office/powerpoint/2010/main" val="1249449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EBDB-338E-7571-6FF1-19D094FB04CF}"/>
              </a:ext>
            </a:extLst>
          </p:cNvPr>
          <p:cNvSpPr>
            <a:spLocks noGrp="1"/>
          </p:cNvSpPr>
          <p:nvPr>
            <p:ph type="title"/>
          </p:nvPr>
        </p:nvSpPr>
        <p:spPr>
          <a:xfrm>
            <a:off x="5760740" y="666180"/>
            <a:ext cx="5389885" cy="2066896"/>
          </a:xfrm>
        </p:spPr>
        <p:txBody>
          <a:bodyPr/>
          <a:lstStyle/>
          <a:p>
            <a:r>
              <a:rPr lang="en-US" sz="8800" b="0" i="0" dirty="0">
                <a:effectLst/>
                <a:latin typeface="_"/>
              </a:rPr>
              <a:t>Renderer</a:t>
            </a:r>
            <a:endParaRPr lang="en-IN" dirty="0"/>
          </a:p>
        </p:txBody>
      </p:sp>
      <p:sp>
        <p:nvSpPr>
          <p:cNvPr id="6" name="TextBox 5">
            <a:extLst>
              <a:ext uri="{FF2B5EF4-FFF2-40B4-BE49-F238E27FC236}">
                <a16:creationId xmlns:a16="http://schemas.microsoft.com/office/drawing/2014/main" id="{6EDA6080-DB98-01C2-CE1F-7EDC6BC54FE5}"/>
              </a:ext>
            </a:extLst>
          </p:cNvPr>
          <p:cNvSpPr txBox="1"/>
          <p:nvPr/>
        </p:nvSpPr>
        <p:spPr>
          <a:xfrm>
            <a:off x="2664396" y="3638540"/>
            <a:ext cx="12889432" cy="5632311"/>
          </a:xfrm>
          <a:prstGeom prst="rect">
            <a:avLst/>
          </a:prstGeom>
          <a:noFill/>
        </p:spPr>
        <p:txBody>
          <a:bodyPr wrap="square">
            <a:spAutoFit/>
          </a:bodyPr>
          <a:lstStyle/>
          <a:p>
            <a:pPr marL="571500" indent="-571500">
              <a:buFont typeface="Wingdings" panose="05000000000000000000" pitchFamily="2" charset="2"/>
              <a:buChar char="§"/>
            </a:pPr>
            <a:r>
              <a:rPr lang="en-US" sz="3600" b="0" i="0" dirty="0">
                <a:effectLst/>
                <a:latin typeface="_"/>
              </a:rPr>
              <a:t>The Renderer displays the scene onto a HTML Canvas Element</a:t>
            </a:r>
            <a:r>
              <a:rPr lang="en-US" sz="3600" dirty="0">
                <a:latin typeface="_"/>
              </a:rPr>
              <a:t>.</a:t>
            </a:r>
            <a:br>
              <a:rPr lang="en-US" sz="3600" dirty="0">
                <a:latin typeface="_"/>
              </a:rPr>
            </a:br>
            <a:br>
              <a:rPr lang="en-US" sz="3600" dirty="0">
                <a:latin typeface="_"/>
              </a:rPr>
            </a:br>
            <a:endParaRPr lang="en-IN" sz="3600" dirty="0"/>
          </a:p>
          <a:p>
            <a:pPr marL="571500" indent="-571500">
              <a:buFont typeface="Wingdings" panose="05000000000000000000" pitchFamily="2" charset="2"/>
              <a:buChar char="§"/>
            </a:pPr>
            <a:endParaRPr lang="en-US" sz="3600" b="0" i="0" dirty="0">
              <a:effectLst/>
              <a:latin typeface="_"/>
            </a:endParaRPr>
          </a:p>
          <a:p>
            <a:pPr marL="571500" indent="-571500">
              <a:buFont typeface="Wingdings" panose="05000000000000000000" pitchFamily="2" charset="2"/>
              <a:buChar char="§"/>
            </a:pPr>
            <a:r>
              <a:rPr lang="en-US" sz="3600" b="0" i="0" dirty="0">
                <a:effectLst/>
                <a:latin typeface="_"/>
              </a:rPr>
              <a:t>The WebGLRenderer is the go-to choice for rendering in Three.js.</a:t>
            </a:r>
          </a:p>
          <a:p>
            <a:pPr marL="571500" indent="-571500">
              <a:buFont typeface="Wingdings" panose="05000000000000000000" pitchFamily="2" charset="2"/>
              <a:buChar char="§"/>
            </a:pPr>
            <a:endParaRPr lang="en-US" sz="3600" dirty="0">
              <a:latin typeface="_"/>
            </a:endParaRPr>
          </a:p>
          <a:p>
            <a:pPr marL="571500" indent="-571500">
              <a:buFont typeface="Wingdings" panose="05000000000000000000" pitchFamily="2" charset="2"/>
              <a:buChar char="§"/>
            </a:pPr>
            <a:endParaRPr lang="en-US" sz="3600" b="0" i="0" dirty="0">
              <a:effectLst/>
              <a:latin typeface="_"/>
            </a:endParaRPr>
          </a:p>
          <a:p>
            <a:r>
              <a:rPr lang="en-US" sz="3600" b="0" i="0" dirty="0">
                <a:effectLst/>
                <a:latin typeface="_"/>
              </a:rPr>
              <a:t> </a:t>
            </a:r>
          </a:p>
          <a:p>
            <a:pPr marL="571500" indent="-571500">
              <a:buFont typeface="Wingdings" panose="05000000000000000000" pitchFamily="2" charset="2"/>
              <a:buChar char="§"/>
            </a:pPr>
            <a:r>
              <a:rPr lang="en-US" sz="3600" b="0" i="0" dirty="0">
                <a:effectLst/>
                <a:latin typeface="_"/>
              </a:rPr>
              <a:t>It's tasked with translating scene and camera data into visuals displayed on an HTML Canvas Element.</a:t>
            </a:r>
            <a:endParaRPr lang="en-IN" sz="3600" dirty="0"/>
          </a:p>
        </p:txBody>
      </p:sp>
    </p:spTree>
    <p:extLst>
      <p:ext uri="{BB962C8B-B14F-4D97-AF65-F5344CB8AC3E}">
        <p14:creationId xmlns:p14="http://schemas.microsoft.com/office/powerpoint/2010/main" val="3102207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EDD8-5B94-309E-5AC0-9CA109236A2F}"/>
              </a:ext>
            </a:extLst>
          </p:cNvPr>
          <p:cNvSpPr>
            <a:spLocks noGrp="1"/>
          </p:cNvSpPr>
          <p:nvPr>
            <p:ph type="title"/>
          </p:nvPr>
        </p:nvSpPr>
        <p:spPr>
          <a:xfrm>
            <a:off x="7026237" y="234132"/>
            <a:ext cx="4957837" cy="2066896"/>
          </a:xfrm>
        </p:spPr>
        <p:txBody>
          <a:bodyPr>
            <a:normAutofit/>
          </a:bodyPr>
          <a:lstStyle/>
          <a:p>
            <a:r>
              <a:rPr lang="en-US" sz="7200" b="1" dirty="0">
                <a:latin typeface="Calibri" panose="020F0502020204030204" pitchFamily="34" charset="0"/>
                <a:ea typeface="Calibri" panose="020F0502020204030204" pitchFamily="34" charset="0"/>
                <a:cs typeface="Calibri" panose="020F0502020204030204" pitchFamily="34" charset="0"/>
              </a:rPr>
              <a:t>Camera</a:t>
            </a:r>
            <a:endParaRPr lang="en-IN" sz="6600" b="1" dirty="0"/>
          </a:p>
        </p:txBody>
      </p:sp>
      <p:sp>
        <p:nvSpPr>
          <p:cNvPr id="4" name="TextBox 3">
            <a:extLst>
              <a:ext uri="{FF2B5EF4-FFF2-40B4-BE49-F238E27FC236}">
                <a16:creationId xmlns:a16="http://schemas.microsoft.com/office/drawing/2014/main" id="{80E1C8C2-1793-FF40-CE6F-858B71F17F12}"/>
              </a:ext>
            </a:extLst>
          </p:cNvPr>
          <p:cNvSpPr txBox="1"/>
          <p:nvPr/>
        </p:nvSpPr>
        <p:spPr>
          <a:xfrm>
            <a:off x="2664396" y="2899512"/>
            <a:ext cx="14149572" cy="2800767"/>
          </a:xfrm>
          <a:prstGeom prst="rect">
            <a:avLst/>
          </a:prstGeom>
          <a:noFill/>
        </p:spPr>
        <p:txBody>
          <a:bodyPr wrap="square">
            <a:spAutoFit/>
          </a:bodyPr>
          <a:lstStyle/>
          <a:p>
            <a:pPr marL="685800" indent="-685800">
              <a:buFont typeface="Wingdings" panose="05000000000000000000" pitchFamily="2" charset="2"/>
              <a:buChar char="§"/>
            </a:pPr>
            <a:r>
              <a:rPr lang="en-US" sz="4400" dirty="0">
                <a:latin typeface="Calibri" panose="020F0502020204030204" pitchFamily="34" charset="0"/>
                <a:ea typeface="Calibri" panose="020F0502020204030204" pitchFamily="34" charset="0"/>
                <a:cs typeface="Calibri" panose="020F0502020204030204" pitchFamily="34" charset="0"/>
              </a:rPr>
              <a:t>There are many types of Cameras in Threejs.</a:t>
            </a:r>
          </a:p>
          <a:p>
            <a:endParaRPr lang="en-US" sz="4400" dirty="0">
              <a:latin typeface="Calibri" panose="020F0502020204030204" pitchFamily="34" charset="0"/>
              <a:ea typeface="Calibri" panose="020F0502020204030204" pitchFamily="34" charset="0"/>
              <a:cs typeface="Calibri" panose="020F0502020204030204" pitchFamily="34" charset="0"/>
            </a:endParaRPr>
          </a:p>
          <a:p>
            <a:pPr marL="685800" indent="-685800">
              <a:buFont typeface="Wingdings" panose="05000000000000000000" pitchFamily="2" charset="2"/>
              <a:buChar char="§"/>
            </a:pPr>
            <a:r>
              <a:rPr lang="en-US" sz="4400" dirty="0">
                <a:latin typeface="Calibri" panose="020F0502020204030204" pitchFamily="34" charset="0"/>
                <a:ea typeface="Calibri" panose="020F0502020204030204" pitchFamily="34" charset="0"/>
                <a:cs typeface="Calibri" panose="020F0502020204030204" pitchFamily="34" charset="0"/>
              </a:rPr>
              <a:t>The camera properties describe a Frustum which are the dimensions inside the scene that will be rendered</a:t>
            </a:r>
            <a:endParaRPr lang="en-IN" sz="4400" dirty="0"/>
          </a:p>
        </p:txBody>
      </p:sp>
      <p:sp>
        <p:nvSpPr>
          <p:cNvPr id="5" name="object 3">
            <a:hlinkClick r:id="rId2"/>
            <a:extLst>
              <a:ext uri="{FF2B5EF4-FFF2-40B4-BE49-F238E27FC236}">
                <a16:creationId xmlns:a16="http://schemas.microsoft.com/office/drawing/2014/main" id="{3E780226-DCD3-0C21-1B9B-79760EC77CE5}"/>
              </a:ext>
            </a:extLst>
          </p:cNvPr>
          <p:cNvSpPr/>
          <p:nvPr/>
        </p:nvSpPr>
        <p:spPr>
          <a:xfrm>
            <a:off x="6768852" y="6138788"/>
            <a:ext cx="9292872" cy="3815794"/>
          </a:xfrm>
          <a:prstGeom prst="rect">
            <a:avLst/>
          </a:prstGeom>
          <a:blipFill>
            <a:blip r:embed="rId3" cstate="print"/>
            <a:stretch>
              <a:fillRect b="-61401"/>
            </a:stretch>
          </a:blipFill>
        </p:spPr>
        <p:txBody>
          <a:bodyPr wrap="square" lIns="0" tIns="0" rIns="0" bIns="0" rtlCol="0"/>
          <a:lstStyle/>
          <a:p>
            <a:endParaRPr dirty="0"/>
          </a:p>
        </p:txBody>
      </p:sp>
    </p:spTree>
    <p:extLst>
      <p:ext uri="{BB962C8B-B14F-4D97-AF65-F5344CB8AC3E}">
        <p14:creationId xmlns:p14="http://schemas.microsoft.com/office/powerpoint/2010/main" val="2187845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73CE5-E709-C1F2-6151-C7CE371FCBB2}"/>
              </a:ext>
            </a:extLst>
          </p:cNvPr>
          <p:cNvSpPr>
            <a:spLocks noGrp="1"/>
          </p:cNvSpPr>
          <p:nvPr>
            <p:ph type="title"/>
          </p:nvPr>
        </p:nvSpPr>
        <p:spPr>
          <a:xfrm>
            <a:off x="1152228" y="1890316"/>
            <a:ext cx="16396395" cy="2066896"/>
          </a:xfrm>
        </p:spPr>
        <p:txBody>
          <a:bodyPr>
            <a:noAutofit/>
          </a:bodyPr>
          <a:lstStyle/>
          <a:p>
            <a:r>
              <a:rPr lang="en-US" sz="3200" dirty="0">
                <a:latin typeface="_"/>
              </a:rPr>
              <a:t>The Perspective projection is designed to mimic the way the human eye sees. It is a very common projection mode used when rendering 3D scenes..</a:t>
            </a:r>
            <a:endParaRPr lang="en-IN" sz="3200" dirty="0"/>
          </a:p>
        </p:txBody>
      </p:sp>
      <p:pic>
        <p:nvPicPr>
          <p:cNvPr id="3" name="Picture 2">
            <a:extLst>
              <a:ext uri="{FF2B5EF4-FFF2-40B4-BE49-F238E27FC236}">
                <a16:creationId xmlns:a16="http://schemas.microsoft.com/office/drawing/2014/main" id="{A12BE312-BFBB-18E0-FC56-4977702E7D87}"/>
              </a:ext>
            </a:extLst>
          </p:cNvPr>
          <p:cNvPicPr>
            <a:picLocks noChangeAspect="1"/>
          </p:cNvPicPr>
          <p:nvPr/>
        </p:nvPicPr>
        <p:blipFill>
          <a:blip r:embed="rId2"/>
          <a:stretch>
            <a:fillRect/>
          </a:stretch>
        </p:blipFill>
        <p:spPr>
          <a:xfrm>
            <a:off x="1944316" y="3957212"/>
            <a:ext cx="13056096" cy="6000750"/>
          </a:xfrm>
          <a:prstGeom prst="rect">
            <a:avLst/>
          </a:prstGeom>
        </p:spPr>
      </p:pic>
    </p:spTree>
    <p:extLst>
      <p:ext uri="{BB962C8B-B14F-4D97-AF65-F5344CB8AC3E}">
        <p14:creationId xmlns:p14="http://schemas.microsoft.com/office/powerpoint/2010/main" val="524811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6C709-D792-30F8-E704-C03A962A549D}"/>
              </a:ext>
            </a:extLst>
          </p:cNvPr>
          <p:cNvSpPr>
            <a:spLocks noGrp="1"/>
          </p:cNvSpPr>
          <p:nvPr>
            <p:ph type="title"/>
          </p:nvPr>
        </p:nvSpPr>
        <p:spPr>
          <a:xfrm>
            <a:off x="1512268" y="954212"/>
            <a:ext cx="16396395" cy="2088232"/>
          </a:xfrm>
        </p:spPr>
        <p:txBody>
          <a:bodyPr>
            <a:noAutofit/>
          </a:bodyPr>
          <a:lstStyle/>
          <a:p>
            <a:r>
              <a:rPr lang="en-US" sz="3200" dirty="0">
                <a:latin typeface="_"/>
              </a:rPr>
              <a:t>The Orthographic projection is like a cube in itself where the perspective remains constant regardless of it's distance from the camera.</a:t>
            </a:r>
            <a:br>
              <a:rPr lang="en-US" sz="3200" dirty="0">
                <a:latin typeface="_"/>
              </a:rPr>
            </a:br>
            <a:br>
              <a:rPr lang="en-US" sz="3200" dirty="0">
                <a:latin typeface="_"/>
              </a:rPr>
            </a:br>
            <a:endParaRPr lang="en-IN" sz="3200" dirty="0">
              <a:latin typeface="_"/>
            </a:endParaRPr>
          </a:p>
        </p:txBody>
      </p:sp>
      <p:pic>
        <p:nvPicPr>
          <p:cNvPr id="3" name="Picture 2">
            <a:extLst>
              <a:ext uri="{FF2B5EF4-FFF2-40B4-BE49-F238E27FC236}">
                <a16:creationId xmlns:a16="http://schemas.microsoft.com/office/drawing/2014/main" id="{BF67A042-56EF-85A3-F729-87075F44450A}"/>
              </a:ext>
            </a:extLst>
          </p:cNvPr>
          <p:cNvPicPr>
            <a:picLocks noChangeAspect="1"/>
          </p:cNvPicPr>
          <p:nvPr/>
        </p:nvPicPr>
        <p:blipFill>
          <a:blip r:embed="rId2"/>
          <a:stretch>
            <a:fillRect/>
          </a:stretch>
        </p:blipFill>
        <p:spPr>
          <a:xfrm>
            <a:off x="2664396" y="3330476"/>
            <a:ext cx="12192000" cy="6124575"/>
          </a:xfrm>
          <a:prstGeom prst="rect">
            <a:avLst/>
          </a:prstGeom>
        </p:spPr>
      </p:pic>
    </p:spTree>
    <p:extLst>
      <p:ext uri="{BB962C8B-B14F-4D97-AF65-F5344CB8AC3E}">
        <p14:creationId xmlns:p14="http://schemas.microsoft.com/office/powerpoint/2010/main" val="159314720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1511</TotalTime>
  <Words>883</Words>
  <Application>Microsoft Office PowerPoint</Application>
  <PresentationFormat>Custom</PresentationFormat>
  <Paragraphs>104</Paragraphs>
  <Slides>20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_</vt:lpstr>
      <vt:lpstr>Arial</vt:lpstr>
      <vt:lpstr>Calibri</vt:lpstr>
      <vt:lpstr>Corbel</vt:lpstr>
      <vt:lpstr>Inter</vt:lpstr>
      <vt:lpstr>Söhne</vt:lpstr>
      <vt:lpstr>Wingdings</vt:lpstr>
      <vt:lpstr>Depth</vt:lpstr>
      <vt:lpstr>PowerPoint Presentation</vt:lpstr>
      <vt:lpstr>PowerPoint Presentation</vt:lpstr>
      <vt:lpstr>PowerPoint Presentation</vt:lpstr>
      <vt:lpstr>PowerPoint Presentation</vt:lpstr>
      <vt:lpstr>Scenes</vt:lpstr>
      <vt:lpstr>Renderer</vt:lpstr>
      <vt:lpstr>Camera</vt:lpstr>
      <vt:lpstr>The Perspective projection is designed to mimic the way the human eye sees. It is a very common projection mode used when rendering 3D scenes..</vt:lpstr>
      <vt:lpstr>The Orthographic projection is like a cube in itself where the perspective remains constant regardless of it's distance from the camera.  </vt:lpstr>
      <vt:lpstr>PowerPoint Presentation</vt:lpstr>
      <vt:lpstr>Geometries </vt:lpstr>
      <vt:lpstr>Materials</vt:lpstr>
      <vt:lpstr>PowerPoint Presentation</vt:lpstr>
      <vt:lpstr>The Orbit Controls allows the camera to orbit around a target.   </vt:lpstr>
      <vt:lpstr>ROTATION</vt:lpstr>
      <vt:lpstr>Lights</vt:lpstr>
      <vt:lpstr>Ambient Light</vt:lpstr>
      <vt:lpstr>PointLight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pradip ghumare</dc:creator>
  <cp:lastModifiedBy>pradip ghumare</cp:lastModifiedBy>
  <cp:revision>5</cp:revision>
  <dcterms:created xsi:type="dcterms:W3CDTF">2024-05-01T14:51:33Z</dcterms:created>
  <dcterms:modified xsi:type="dcterms:W3CDTF">2024-05-02T16:03:29Z</dcterms:modified>
</cp:coreProperties>
</file>